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29"/>
  </p:normalViewPr>
  <p:slideViewPr>
    <p:cSldViewPr snapToGrid="0" snapToObjects="1">
      <p:cViewPr varScale="1">
        <p:scale>
          <a:sx n="103" d="100"/>
          <a:sy n="103" d="100"/>
        </p:scale>
        <p:origin x="8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31252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016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0223219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097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50255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842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44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913969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933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879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538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DA374BF-C02F-4246-9D68-9C1CF958AEA1}" type="datetimeFigureOut">
              <a:rPr lang="en-US" smtClean="0"/>
              <a:t>1/28/20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58F9D19-513B-A84A-97A3-73A5E26CFCA6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70797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tiff"/><Relationship Id="rId5" Type="http://schemas.openxmlformats.org/officeDocument/2006/relationships/image" Target="../media/image6.tiff"/><Relationship Id="rId4" Type="http://schemas.openxmlformats.org/officeDocument/2006/relationships/image" Target="../media/image5.tif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D18C0-9203-4D41-A72D-40A198385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8522" y="0"/>
            <a:ext cx="10318418" cy="4394988"/>
          </a:xfrm>
        </p:spPr>
        <p:txBody>
          <a:bodyPr/>
          <a:lstStyle/>
          <a:p>
            <a:r>
              <a:rPr lang="en-US" dirty="0"/>
              <a:t>Reading Comprehension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766919-D68F-474C-AB8C-517F8983B6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0557" y="3878934"/>
            <a:ext cx="8045373" cy="742279"/>
          </a:xfrm>
        </p:spPr>
        <p:txBody>
          <a:bodyPr/>
          <a:lstStyle/>
          <a:p>
            <a:r>
              <a:rPr lang="en-US" dirty="0"/>
              <a:t>Highwood Primary School</a:t>
            </a:r>
          </a:p>
        </p:txBody>
      </p:sp>
      <p:pic>
        <p:nvPicPr>
          <p:cNvPr id="5" name="Picture 4" descr="A group of people sitting at a desk&#10;&#10;Description automatically generated">
            <a:extLst>
              <a:ext uri="{FF2B5EF4-FFF2-40B4-BE49-F238E27FC236}">
                <a16:creationId xmlns:a16="http://schemas.microsoft.com/office/drawing/2014/main" id="{DB412E75-6C10-6945-9B42-B25E7052E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147889" y="3682162"/>
            <a:ext cx="3030726" cy="252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67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0851669-7281-49C2-8BF0-67BA70EC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C5E18D-0FD4-7148-BC25-742A96A0E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82385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Reading Fluency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6992B13-74C4-4370-93C5-F5403D944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" y="0"/>
            <a:ext cx="2275119" cy="6858000"/>
          </a:xfrm>
          <a:custGeom>
            <a:avLst/>
            <a:gdLst>
              <a:gd name="connsiteX0" fmla="*/ 0 w 2275119"/>
              <a:gd name="connsiteY0" fmla="*/ 0 h 6858000"/>
              <a:gd name="connsiteX1" fmla="*/ 1389294 w 2275119"/>
              <a:gd name="connsiteY1" fmla="*/ 0 h 6858000"/>
              <a:gd name="connsiteX2" fmla="*/ 1556068 w 2275119"/>
              <a:gd name="connsiteY2" fmla="*/ 0 h 6858000"/>
              <a:gd name="connsiteX3" fmla="*/ 2098907 w 2275119"/>
              <a:gd name="connsiteY3" fmla="*/ 0 h 6858000"/>
              <a:gd name="connsiteX4" fmla="*/ 2100494 w 2275119"/>
              <a:gd name="connsiteY4" fmla="*/ 68263 h 6858000"/>
              <a:gd name="connsiteX5" fmla="*/ 2108432 w 2275119"/>
              <a:gd name="connsiteY5" fmla="*/ 128588 h 6858000"/>
              <a:gd name="connsiteX6" fmla="*/ 2119544 w 2275119"/>
              <a:gd name="connsiteY6" fmla="*/ 180975 h 6858000"/>
              <a:gd name="connsiteX7" fmla="*/ 2133832 w 2275119"/>
              <a:gd name="connsiteY7" fmla="*/ 227013 h 6858000"/>
              <a:gd name="connsiteX8" fmla="*/ 2149707 w 2275119"/>
              <a:gd name="connsiteY8" fmla="*/ 268288 h 6858000"/>
              <a:gd name="connsiteX9" fmla="*/ 2168757 w 2275119"/>
              <a:gd name="connsiteY9" fmla="*/ 304800 h 6858000"/>
              <a:gd name="connsiteX10" fmla="*/ 2187807 w 2275119"/>
              <a:gd name="connsiteY10" fmla="*/ 342900 h 6858000"/>
              <a:gd name="connsiteX11" fmla="*/ 2206857 w 2275119"/>
              <a:gd name="connsiteY11" fmla="*/ 381000 h 6858000"/>
              <a:gd name="connsiteX12" fmla="*/ 2222732 w 2275119"/>
              <a:gd name="connsiteY12" fmla="*/ 417513 h 6858000"/>
              <a:gd name="connsiteX13" fmla="*/ 2238607 w 2275119"/>
              <a:gd name="connsiteY13" fmla="*/ 458788 h 6858000"/>
              <a:gd name="connsiteX14" fmla="*/ 2254482 w 2275119"/>
              <a:gd name="connsiteY14" fmla="*/ 504825 h 6858000"/>
              <a:gd name="connsiteX15" fmla="*/ 2265594 w 2275119"/>
              <a:gd name="connsiteY15" fmla="*/ 557213 h 6858000"/>
              <a:gd name="connsiteX16" fmla="*/ 2271944 w 2275119"/>
              <a:gd name="connsiteY16" fmla="*/ 617538 h 6858000"/>
              <a:gd name="connsiteX17" fmla="*/ 2275119 w 2275119"/>
              <a:gd name="connsiteY17" fmla="*/ 685800 h 6858000"/>
              <a:gd name="connsiteX18" fmla="*/ 2271944 w 2275119"/>
              <a:gd name="connsiteY18" fmla="*/ 754063 h 6858000"/>
              <a:gd name="connsiteX19" fmla="*/ 2265594 w 2275119"/>
              <a:gd name="connsiteY19" fmla="*/ 814388 h 6858000"/>
              <a:gd name="connsiteX20" fmla="*/ 2254482 w 2275119"/>
              <a:gd name="connsiteY20" fmla="*/ 866775 h 6858000"/>
              <a:gd name="connsiteX21" fmla="*/ 2238607 w 2275119"/>
              <a:gd name="connsiteY21" fmla="*/ 912813 h 6858000"/>
              <a:gd name="connsiteX22" fmla="*/ 2222732 w 2275119"/>
              <a:gd name="connsiteY22" fmla="*/ 954088 h 6858000"/>
              <a:gd name="connsiteX23" fmla="*/ 2206857 w 2275119"/>
              <a:gd name="connsiteY23" fmla="*/ 990600 h 6858000"/>
              <a:gd name="connsiteX24" fmla="*/ 2187807 w 2275119"/>
              <a:gd name="connsiteY24" fmla="*/ 1028700 h 6858000"/>
              <a:gd name="connsiteX25" fmla="*/ 2168757 w 2275119"/>
              <a:gd name="connsiteY25" fmla="*/ 1066800 h 6858000"/>
              <a:gd name="connsiteX26" fmla="*/ 2149707 w 2275119"/>
              <a:gd name="connsiteY26" fmla="*/ 1103313 h 6858000"/>
              <a:gd name="connsiteX27" fmla="*/ 2133832 w 2275119"/>
              <a:gd name="connsiteY27" fmla="*/ 1144588 h 6858000"/>
              <a:gd name="connsiteX28" fmla="*/ 2119544 w 2275119"/>
              <a:gd name="connsiteY28" fmla="*/ 1190625 h 6858000"/>
              <a:gd name="connsiteX29" fmla="*/ 2108432 w 2275119"/>
              <a:gd name="connsiteY29" fmla="*/ 1243013 h 6858000"/>
              <a:gd name="connsiteX30" fmla="*/ 2100494 w 2275119"/>
              <a:gd name="connsiteY30" fmla="*/ 1303338 h 6858000"/>
              <a:gd name="connsiteX31" fmla="*/ 2098907 w 2275119"/>
              <a:gd name="connsiteY31" fmla="*/ 1371600 h 6858000"/>
              <a:gd name="connsiteX32" fmla="*/ 2100494 w 2275119"/>
              <a:gd name="connsiteY32" fmla="*/ 1439863 h 6858000"/>
              <a:gd name="connsiteX33" fmla="*/ 2108432 w 2275119"/>
              <a:gd name="connsiteY33" fmla="*/ 1500188 h 6858000"/>
              <a:gd name="connsiteX34" fmla="*/ 2119544 w 2275119"/>
              <a:gd name="connsiteY34" fmla="*/ 1552575 h 6858000"/>
              <a:gd name="connsiteX35" fmla="*/ 2133832 w 2275119"/>
              <a:gd name="connsiteY35" fmla="*/ 1598613 h 6858000"/>
              <a:gd name="connsiteX36" fmla="*/ 2149707 w 2275119"/>
              <a:gd name="connsiteY36" fmla="*/ 1639888 h 6858000"/>
              <a:gd name="connsiteX37" fmla="*/ 2168757 w 2275119"/>
              <a:gd name="connsiteY37" fmla="*/ 1676400 h 6858000"/>
              <a:gd name="connsiteX38" fmla="*/ 2187807 w 2275119"/>
              <a:gd name="connsiteY38" fmla="*/ 1714500 h 6858000"/>
              <a:gd name="connsiteX39" fmla="*/ 2206857 w 2275119"/>
              <a:gd name="connsiteY39" fmla="*/ 1752600 h 6858000"/>
              <a:gd name="connsiteX40" fmla="*/ 2222732 w 2275119"/>
              <a:gd name="connsiteY40" fmla="*/ 1789113 h 6858000"/>
              <a:gd name="connsiteX41" fmla="*/ 2238607 w 2275119"/>
              <a:gd name="connsiteY41" fmla="*/ 1830388 h 6858000"/>
              <a:gd name="connsiteX42" fmla="*/ 2254482 w 2275119"/>
              <a:gd name="connsiteY42" fmla="*/ 1876425 h 6858000"/>
              <a:gd name="connsiteX43" fmla="*/ 2265594 w 2275119"/>
              <a:gd name="connsiteY43" fmla="*/ 1928813 h 6858000"/>
              <a:gd name="connsiteX44" fmla="*/ 2271944 w 2275119"/>
              <a:gd name="connsiteY44" fmla="*/ 1989138 h 6858000"/>
              <a:gd name="connsiteX45" fmla="*/ 2275119 w 2275119"/>
              <a:gd name="connsiteY45" fmla="*/ 2057400 h 6858000"/>
              <a:gd name="connsiteX46" fmla="*/ 2271944 w 2275119"/>
              <a:gd name="connsiteY46" fmla="*/ 2125663 h 6858000"/>
              <a:gd name="connsiteX47" fmla="*/ 2265594 w 2275119"/>
              <a:gd name="connsiteY47" fmla="*/ 2185988 h 6858000"/>
              <a:gd name="connsiteX48" fmla="*/ 2254482 w 2275119"/>
              <a:gd name="connsiteY48" fmla="*/ 2238375 h 6858000"/>
              <a:gd name="connsiteX49" fmla="*/ 2238607 w 2275119"/>
              <a:gd name="connsiteY49" fmla="*/ 2284413 h 6858000"/>
              <a:gd name="connsiteX50" fmla="*/ 2222732 w 2275119"/>
              <a:gd name="connsiteY50" fmla="*/ 2325688 h 6858000"/>
              <a:gd name="connsiteX51" fmla="*/ 2206857 w 2275119"/>
              <a:gd name="connsiteY51" fmla="*/ 2362200 h 6858000"/>
              <a:gd name="connsiteX52" fmla="*/ 2187807 w 2275119"/>
              <a:gd name="connsiteY52" fmla="*/ 2400300 h 6858000"/>
              <a:gd name="connsiteX53" fmla="*/ 2168757 w 2275119"/>
              <a:gd name="connsiteY53" fmla="*/ 2438400 h 6858000"/>
              <a:gd name="connsiteX54" fmla="*/ 2149707 w 2275119"/>
              <a:gd name="connsiteY54" fmla="*/ 2474913 h 6858000"/>
              <a:gd name="connsiteX55" fmla="*/ 2133832 w 2275119"/>
              <a:gd name="connsiteY55" fmla="*/ 2516188 h 6858000"/>
              <a:gd name="connsiteX56" fmla="*/ 2119544 w 2275119"/>
              <a:gd name="connsiteY56" fmla="*/ 2562225 h 6858000"/>
              <a:gd name="connsiteX57" fmla="*/ 2108432 w 2275119"/>
              <a:gd name="connsiteY57" fmla="*/ 2614613 h 6858000"/>
              <a:gd name="connsiteX58" fmla="*/ 2100494 w 2275119"/>
              <a:gd name="connsiteY58" fmla="*/ 2674938 h 6858000"/>
              <a:gd name="connsiteX59" fmla="*/ 2098907 w 2275119"/>
              <a:gd name="connsiteY59" fmla="*/ 2743200 h 6858000"/>
              <a:gd name="connsiteX60" fmla="*/ 2100494 w 2275119"/>
              <a:gd name="connsiteY60" fmla="*/ 2811463 h 6858000"/>
              <a:gd name="connsiteX61" fmla="*/ 2108432 w 2275119"/>
              <a:gd name="connsiteY61" fmla="*/ 2871788 h 6858000"/>
              <a:gd name="connsiteX62" fmla="*/ 2119544 w 2275119"/>
              <a:gd name="connsiteY62" fmla="*/ 2924175 h 6858000"/>
              <a:gd name="connsiteX63" fmla="*/ 2133832 w 2275119"/>
              <a:gd name="connsiteY63" fmla="*/ 2970213 h 6858000"/>
              <a:gd name="connsiteX64" fmla="*/ 2149707 w 2275119"/>
              <a:gd name="connsiteY64" fmla="*/ 3011488 h 6858000"/>
              <a:gd name="connsiteX65" fmla="*/ 2168757 w 2275119"/>
              <a:gd name="connsiteY65" fmla="*/ 3048000 h 6858000"/>
              <a:gd name="connsiteX66" fmla="*/ 2187807 w 2275119"/>
              <a:gd name="connsiteY66" fmla="*/ 3086100 h 6858000"/>
              <a:gd name="connsiteX67" fmla="*/ 2206857 w 2275119"/>
              <a:gd name="connsiteY67" fmla="*/ 3124200 h 6858000"/>
              <a:gd name="connsiteX68" fmla="*/ 2222732 w 2275119"/>
              <a:gd name="connsiteY68" fmla="*/ 3160713 h 6858000"/>
              <a:gd name="connsiteX69" fmla="*/ 2238607 w 2275119"/>
              <a:gd name="connsiteY69" fmla="*/ 3201988 h 6858000"/>
              <a:gd name="connsiteX70" fmla="*/ 2254482 w 2275119"/>
              <a:gd name="connsiteY70" fmla="*/ 3248025 h 6858000"/>
              <a:gd name="connsiteX71" fmla="*/ 2265594 w 2275119"/>
              <a:gd name="connsiteY71" fmla="*/ 3300413 h 6858000"/>
              <a:gd name="connsiteX72" fmla="*/ 2271944 w 2275119"/>
              <a:gd name="connsiteY72" fmla="*/ 3360738 h 6858000"/>
              <a:gd name="connsiteX73" fmla="*/ 2275119 w 2275119"/>
              <a:gd name="connsiteY73" fmla="*/ 3427413 h 6858000"/>
              <a:gd name="connsiteX74" fmla="*/ 2271944 w 2275119"/>
              <a:gd name="connsiteY74" fmla="*/ 3497263 h 6858000"/>
              <a:gd name="connsiteX75" fmla="*/ 2265594 w 2275119"/>
              <a:gd name="connsiteY75" fmla="*/ 3557588 h 6858000"/>
              <a:gd name="connsiteX76" fmla="*/ 2254482 w 2275119"/>
              <a:gd name="connsiteY76" fmla="*/ 3609975 h 6858000"/>
              <a:gd name="connsiteX77" fmla="*/ 2238607 w 2275119"/>
              <a:gd name="connsiteY77" fmla="*/ 3656013 h 6858000"/>
              <a:gd name="connsiteX78" fmla="*/ 2222732 w 2275119"/>
              <a:gd name="connsiteY78" fmla="*/ 3697288 h 6858000"/>
              <a:gd name="connsiteX79" fmla="*/ 2206857 w 2275119"/>
              <a:gd name="connsiteY79" fmla="*/ 3733800 h 6858000"/>
              <a:gd name="connsiteX80" fmla="*/ 2187807 w 2275119"/>
              <a:gd name="connsiteY80" fmla="*/ 3771900 h 6858000"/>
              <a:gd name="connsiteX81" fmla="*/ 2168757 w 2275119"/>
              <a:gd name="connsiteY81" fmla="*/ 3810000 h 6858000"/>
              <a:gd name="connsiteX82" fmla="*/ 2149707 w 2275119"/>
              <a:gd name="connsiteY82" fmla="*/ 3846513 h 6858000"/>
              <a:gd name="connsiteX83" fmla="*/ 2133832 w 2275119"/>
              <a:gd name="connsiteY83" fmla="*/ 3887788 h 6858000"/>
              <a:gd name="connsiteX84" fmla="*/ 2119544 w 2275119"/>
              <a:gd name="connsiteY84" fmla="*/ 3933825 h 6858000"/>
              <a:gd name="connsiteX85" fmla="*/ 2108432 w 2275119"/>
              <a:gd name="connsiteY85" fmla="*/ 3986213 h 6858000"/>
              <a:gd name="connsiteX86" fmla="*/ 2100494 w 2275119"/>
              <a:gd name="connsiteY86" fmla="*/ 4046538 h 6858000"/>
              <a:gd name="connsiteX87" fmla="*/ 2098907 w 2275119"/>
              <a:gd name="connsiteY87" fmla="*/ 4114800 h 6858000"/>
              <a:gd name="connsiteX88" fmla="*/ 2100494 w 2275119"/>
              <a:gd name="connsiteY88" fmla="*/ 4183063 h 6858000"/>
              <a:gd name="connsiteX89" fmla="*/ 2108432 w 2275119"/>
              <a:gd name="connsiteY89" fmla="*/ 4243388 h 6858000"/>
              <a:gd name="connsiteX90" fmla="*/ 2119544 w 2275119"/>
              <a:gd name="connsiteY90" fmla="*/ 4295775 h 6858000"/>
              <a:gd name="connsiteX91" fmla="*/ 2133832 w 2275119"/>
              <a:gd name="connsiteY91" fmla="*/ 4341813 h 6858000"/>
              <a:gd name="connsiteX92" fmla="*/ 2149707 w 2275119"/>
              <a:gd name="connsiteY92" fmla="*/ 4383088 h 6858000"/>
              <a:gd name="connsiteX93" fmla="*/ 2168757 w 2275119"/>
              <a:gd name="connsiteY93" fmla="*/ 4419600 h 6858000"/>
              <a:gd name="connsiteX94" fmla="*/ 2206857 w 2275119"/>
              <a:gd name="connsiteY94" fmla="*/ 4495800 h 6858000"/>
              <a:gd name="connsiteX95" fmla="*/ 2222732 w 2275119"/>
              <a:gd name="connsiteY95" fmla="*/ 4532313 h 6858000"/>
              <a:gd name="connsiteX96" fmla="*/ 2238607 w 2275119"/>
              <a:gd name="connsiteY96" fmla="*/ 4573588 h 6858000"/>
              <a:gd name="connsiteX97" fmla="*/ 2254482 w 2275119"/>
              <a:gd name="connsiteY97" fmla="*/ 4619625 h 6858000"/>
              <a:gd name="connsiteX98" fmla="*/ 2265594 w 2275119"/>
              <a:gd name="connsiteY98" fmla="*/ 4672013 h 6858000"/>
              <a:gd name="connsiteX99" fmla="*/ 2271944 w 2275119"/>
              <a:gd name="connsiteY99" fmla="*/ 4732338 h 6858000"/>
              <a:gd name="connsiteX100" fmla="*/ 2275119 w 2275119"/>
              <a:gd name="connsiteY100" fmla="*/ 4800600 h 6858000"/>
              <a:gd name="connsiteX101" fmla="*/ 2271944 w 2275119"/>
              <a:gd name="connsiteY101" fmla="*/ 4868863 h 6858000"/>
              <a:gd name="connsiteX102" fmla="*/ 2265594 w 2275119"/>
              <a:gd name="connsiteY102" fmla="*/ 4929188 h 6858000"/>
              <a:gd name="connsiteX103" fmla="*/ 2254482 w 2275119"/>
              <a:gd name="connsiteY103" fmla="*/ 4981575 h 6858000"/>
              <a:gd name="connsiteX104" fmla="*/ 2238607 w 2275119"/>
              <a:gd name="connsiteY104" fmla="*/ 5027613 h 6858000"/>
              <a:gd name="connsiteX105" fmla="*/ 2222732 w 2275119"/>
              <a:gd name="connsiteY105" fmla="*/ 5068888 h 6858000"/>
              <a:gd name="connsiteX106" fmla="*/ 2206857 w 2275119"/>
              <a:gd name="connsiteY106" fmla="*/ 5105400 h 6858000"/>
              <a:gd name="connsiteX107" fmla="*/ 2187807 w 2275119"/>
              <a:gd name="connsiteY107" fmla="*/ 5143500 h 6858000"/>
              <a:gd name="connsiteX108" fmla="*/ 2168757 w 2275119"/>
              <a:gd name="connsiteY108" fmla="*/ 5181600 h 6858000"/>
              <a:gd name="connsiteX109" fmla="*/ 2149707 w 2275119"/>
              <a:gd name="connsiteY109" fmla="*/ 5218113 h 6858000"/>
              <a:gd name="connsiteX110" fmla="*/ 2133832 w 2275119"/>
              <a:gd name="connsiteY110" fmla="*/ 5259388 h 6858000"/>
              <a:gd name="connsiteX111" fmla="*/ 2119544 w 2275119"/>
              <a:gd name="connsiteY111" fmla="*/ 5305425 h 6858000"/>
              <a:gd name="connsiteX112" fmla="*/ 2108432 w 2275119"/>
              <a:gd name="connsiteY112" fmla="*/ 5357813 h 6858000"/>
              <a:gd name="connsiteX113" fmla="*/ 2100494 w 2275119"/>
              <a:gd name="connsiteY113" fmla="*/ 5418138 h 6858000"/>
              <a:gd name="connsiteX114" fmla="*/ 2098907 w 2275119"/>
              <a:gd name="connsiteY114" fmla="*/ 5486400 h 6858000"/>
              <a:gd name="connsiteX115" fmla="*/ 2100494 w 2275119"/>
              <a:gd name="connsiteY115" fmla="*/ 5554663 h 6858000"/>
              <a:gd name="connsiteX116" fmla="*/ 2108432 w 2275119"/>
              <a:gd name="connsiteY116" fmla="*/ 5614988 h 6858000"/>
              <a:gd name="connsiteX117" fmla="*/ 2119544 w 2275119"/>
              <a:gd name="connsiteY117" fmla="*/ 5667375 h 6858000"/>
              <a:gd name="connsiteX118" fmla="*/ 2133832 w 2275119"/>
              <a:gd name="connsiteY118" fmla="*/ 5713413 h 6858000"/>
              <a:gd name="connsiteX119" fmla="*/ 2149707 w 2275119"/>
              <a:gd name="connsiteY119" fmla="*/ 5754688 h 6858000"/>
              <a:gd name="connsiteX120" fmla="*/ 2168757 w 2275119"/>
              <a:gd name="connsiteY120" fmla="*/ 5791200 h 6858000"/>
              <a:gd name="connsiteX121" fmla="*/ 2187807 w 2275119"/>
              <a:gd name="connsiteY121" fmla="*/ 5829300 h 6858000"/>
              <a:gd name="connsiteX122" fmla="*/ 2206857 w 2275119"/>
              <a:gd name="connsiteY122" fmla="*/ 5867400 h 6858000"/>
              <a:gd name="connsiteX123" fmla="*/ 2222732 w 2275119"/>
              <a:gd name="connsiteY123" fmla="*/ 5903913 h 6858000"/>
              <a:gd name="connsiteX124" fmla="*/ 2238607 w 2275119"/>
              <a:gd name="connsiteY124" fmla="*/ 5945188 h 6858000"/>
              <a:gd name="connsiteX125" fmla="*/ 2254482 w 2275119"/>
              <a:gd name="connsiteY125" fmla="*/ 5991225 h 6858000"/>
              <a:gd name="connsiteX126" fmla="*/ 2265594 w 2275119"/>
              <a:gd name="connsiteY126" fmla="*/ 6043613 h 6858000"/>
              <a:gd name="connsiteX127" fmla="*/ 2271944 w 2275119"/>
              <a:gd name="connsiteY127" fmla="*/ 6103938 h 6858000"/>
              <a:gd name="connsiteX128" fmla="*/ 2275119 w 2275119"/>
              <a:gd name="connsiteY128" fmla="*/ 6172200 h 6858000"/>
              <a:gd name="connsiteX129" fmla="*/ 2271944 w 2275119"/>
              <a:gd name="connsiteY129" fmla="*/ 6240463 h 6858000"/>
              <a:gd name="connsiteX130" fmla="*/ 2265594 w 2275119"/>
              <a:gd name="connsiteY130" fmla="*/ 6300788 h 6858000"/>
              <a:gd name="connsiteX131" fmla="*/ 2254482 w 2275119"/>
              <a:gd name="connsiteY131" fmla="*/ 6353175 h 6858000"/>
              <a:gd name="connsiteX132" fmla="*/ 2238607 w 2275119"/>
              <a:gd name="connsiteY132" fmla="*/ 6399213 h 6858000"/>
              <a:gd name="connsiteX133" fmla="*/ 2222732 w 2275119"/>
              <a:gd name="connsiteY133" fmla="*/ 6440488 h 6858000"/>
              <a:gd name="connsiteX134" fmla="*/ 2206857 w 2275119"/>
              <a:gd name="connsiteY134" fmla="*/ 6477000 h 6858000"/>
              <a:gd name="connsiteX135" fmla="*/ 2187807 w 2275119"/>
              <a:gd name="connsiteY135" fmla="*/ 6515100 h 6858000"/>
              <a:gd name="connsiteX136" fmla="*/ 2168757 w 2275119"/>
              <a:gd name="connsiteY136" fmla="*/ 6553200 h 6858000"/>
              <a:gd name="connsiteX137" fmla="*/ 2149707 w 2275119"/>
              <a:gd name="connsiteY137" fmla="*/ 6589713 h 6858000"/>
              <a:gd name="connsiteX138" fmla="*/ 2133832 w 2275119"/>
              <a:gd name="connsiteY138" fmla="*/ 6630988 h 6858000"/>
              <a:gd name="connsiteX139" fmla="*/ 2119544 w 2275119"/>
              <a:gd name="connsiteY139" fmla="*/ 6677025 h 6858000"/>
              <a:gd name="connsiteX140" fmla="*/ 2108432 w 2275119"/>
              <a:gd name="connsiteY140" fmla="*/ 6729413 h 6858000"/>
              <a:gd name="connsiteX141" fmla="*/ 2100494 w 2275119"/>
              <a:gd name="connsiteY141" fmla="*/ 6789738 h 6858000"/>
              <a:gd name="connsiteX142" fmla="*/ 2098907 w 2275119"/>
              <a:gd name="connsiteY142" fmla="*/ 6858000 h 6858000"/>
              <a:gd name="connsiteX143" fmla="*/ 1556068 w 2275119"/>
              <a:gd name="connsiteY143" fmla="*/ 6858000 h 6858000"/>
              <a:gd name="connsiteX144" fmla="*/ 1389294 w 2275119"/>
              <a:gd name="connsiteY144" fmla="*/ 6858000 h 6858000"/>
              <a:gd name="connsiteX145" fmla="*/ 0 w 2275119"/>
              <a:gd name="connsiteY14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2275119" h="6858000">
                <a:moveTo>
                  <a:pt x="0" y="0"/>
                </a:moveTo>
                <a:lnTo>
                  <a:pt x="1389294" y="0"/>
                </a:lnTo>
                <a:lnTo>
                  <a:pt x="1556068" y="0"/>
                </a:lnTo>
                <a:lnTo>
                  <a:pt x="2098907" y="0"/>
                </a:lnTo>
                <a:lnTo>
                  <a:pt x="2100494" y="68263"/>
                </a:lnTo>
                <a:lnTo>
                  <a:pt x="2108432" y="128588"/>
                </a:lnTo>
                <a:lnTo>
                  <a:pt x="2119544" y="180975"/>
                </a:lnTo>
                <a:lnTo>
                  <a:pt x="2133832" y="227013"/>
                </a:lnTo>
                <a:lnTo>
                  <a:pt x="2149707" y="268288"/>
                </a:lnTo>
                <a:lnTo>
                  <a:pt x="2168757" y="304800"/>
                </a:lnTo>
                <a:lnTo>
                  <a:pt x="2187807" y="342900"/>
                </a:lnTo>
                <a:lnTo>
                  <a:pt x="2206857" y="381000"/>
                </a:lnTo>
                <a:lnTo>
                  <a:pt x="2222732" y="417513"/>
                </a:lnTo>
                <a:lnTo>
                  <a:pt x="2238607" y="458788"/>
                </a:lnTo>
                <a:lnTo>
                  <a:pt x="2254482" y="504825"/>
                </a:lnTo>
                <a:lnTo>
                  <a:pt x="2265594" y="557213"/>
                </a:lnTo>
                <a:lnTo>
                  <a:pt x="2271944" y="617538"/>
                </a:lnTo>
                <a:lnTo>
                  <a:pt x="2275119" y="685800"/>
                </a:lnTo>
                <a:lnTo>
                  <a:pt x="2271944" y="754063"/>
                </a:lnTo>
                <a:lnTo>
                  <a:pt x="2265594" y="814388"/>
                </a:lnTo>
                <a:lnTo>
                  <a:pt x="2254482" y="866775"/>
                </a:lnTo>
                <a:lnTo>
                  <a:pt x="2238607" y="912813"/>
                </a:lnTo>
                <a:lnTo>
                  <a:pt x="2222732" y="954088"/>
                </a:lnTo>
                <a:lnTo>
                  <a:pt x="2206857" y="990600"/>
                </a:lnTo>
                <a:lnTo>
                  <a:pt x="2187807" y="1028700"/>
                </a:lnTo>
                <a:lnTo>
                  <a:pt x="2168757" y="1066800"/>
                </a:lnTo>
                <a:lnTo>
                  <a:pt x="2149707" y="1103313"/>
                </a:lnTo>
                <a:lnTo>
                  <a:pt x="2133832" y="1144588"/>
                </a:lnTo>
                <a:lnTo>
                  <a:pt x="2119544" y="1190625"/>
                </a:lnTo>
                <a:lnTo>
                  <a:pt x="2108432" y="1243013"/>
                </a:lnTo>
                <a:lnTo>
                  <a:pt x="2100494" y="1303338"/>
                </a:lnTo>
                <a:lnTo>
                  <a:pt x="2098907" y="1371600"/>
                </a:lnTo>
                <a:lnTo>
                  <a:pt x="2100494" y="1439863"/>
                </a:lnTo>
                <a:lnTo>
                  <a:pt x="2108432" y="1500188"/>
                </a:lnTo>
                <a:lnTo>
                  <a:pt x="2119544" y="1552575"/>
                </a:lnTo>
                <a:lnTo>
                  <a:pt x="2133832" y="1598613"/>
                </a:lnTo>
                <a:lnTo>
                  <a:pt x="2149707" y="1639888"/>
                </a:lnTo>
                <a:lnTo>
                  <a:pt x="2168757" y="1676400"/>
                </a:lnTo>
                <a:lnTo>
                  <a:pt x="2187807" y="1714500"/>
                </a:lnTo>
                <a:lnTo>
                  <a:pt x="2206857" y="1752600"/>
                </a:lnTo>
                <a:lnTo>
                  <a:pt x="2222732" y="1789113"/>
                </a:lnTo>
                <a:lnTo>
                  <a:pt x="2238607" y="1830388"/>
                </a:lnTo>
                <a:lnTo>
                  <a:pt x="2254482" y="1876425"/>
                </a:lnTo>
                <a:lnTo>
                  <a:pt x="2265594" y="1928813"/>
                </a:lnTo>
                <a:lnTo>
                  <a:pt x="2271944" y="1989138"/>
                </a:lnTo>
                <a:lnTo>
                  <a:pt x="2275119" y="2057400"/>
                </a:lnTo>
                <a:lnTo>
                  <a:pt x="2271944" y="2125663"/>
                </a:lnTo>
                <a:lnTo>
                  <a:pt x="2265594" y="2185988"/>
                </a:lnTo>
                <a:lnTo>
                  <a:pt x="2254482" y="2238375"/>
                </a:lnTo>
                <a:lnTo>
                  <a:pt x="2238607" y="2284413"/>
                </a:lnTo>
                <a:lnTo>
                  <a:pt x="2222732" y="2325688"/>
                </a:lnTo>
                <a:lnTo>
                  <a:pt x="2206857" y="2362200"/>
                </a:lnTo>
                <a:lnTo>
                  <a:pt x="2187807" y="2400300"/>
                </a:lnTo>
                <a:lnTo>
                  <a:pt x="2168757" y="2438400"/>
                </a:lnTo>
                <a:lnTo>
                  <a:pt x="2149707" y="2474913"/>
                </a:lnTo>
                <a:lnTo>
                  <a:pt x="2133832" y="2516188"/>
                </a:lnTo>
                <a:lnTo>
                  <a:pt x="2119544" y="2562225"/>
                </a:lnTo>
                <a:lnTo>
                  <a:pt x="2108432" y="2614613"/>
                </a:lnTo>
                <a:lnTo>
                  <a:pt x="2100494" y="2674938"/>
                </a:lnTo>
                <a:lnTo>
                  <a:pt x="2098907" y="2743200"/>
                </a:lnTo>
                <a:lnTo>
                  <a:pt x="2100494" y="2811463"/>
                </a:lnTo>
                <a:lnTo>
                  <a:pt x="2108432" y="2871788"/>
                </a:lnTo>
                <a:lnTo>
                  <a:pt x="2119544" y="2924175"/>
                </a:lnTo>
                <a:lnTo>
                  <a:pt x="2133832" y="2970213"/>
                </a:lnTo>
                <a:lnTo>
                  <a:pt x="2149707" y="3011488"/>
                </a:lnTo>
                <a:lnTo>
                  <a:pt x="2168757" y="3048000"/>
                </a:lnTo>
                <a:lnTo>
                  <a:pt x="2187807" y="3086100"/>
                </a:lnTo>
                <a:lnTo>
                  <a:pt x="2206857" y="3124200"/>
                </a:lnTo>
                <a:lnTo>
                  <a:pt x="2222732" y="3160713"/>
                </a:lnTo>
                <a:lnTo>
                  <a:pt x="2238607" y="3201988"/>
                </a:lnTo>
                <a:lnTo>
                  <a:pt x="2254482" y="3248025"/>
                </a:lnTo>
                <a:lnTo>
                  <a:pt x="2265594" y="3300413"/>
                </a:lnTo>
                <a:lnTo>
                  <a:pt x="2271944" y="3360738"/>
                </a:lnTo>
                <a:lnTo>
                  <a:pt x="2275119" y="3427413"/>
                </a:lnTo>
                <a:lnTo>
                  <a:pt x="2271944" y="3497263"/>
                </a:lnTo>
                <a:lnTo>
                  <a:pt x="2265594" y="3557588"/>
                </a:lnTo>
                <a:lnTo>
                  <a:pt x="2254482" y="3609975"/>
                </a:lnTo>
                <a:lnTo>
                  <a:pt x="2238607" y="3656013"/>
                </a:lnTo>
                <a:lnTo>
                  <a:pt x="2222732" y="3697288"/>
                </a:lnTo>
                <a:lnTo>
                  <a:pt x="2206857" y="3733800"/>
                </a:lnTo>
                <a:lnTo>
                  <a:pt x="2187807" y="3771900"/>
                </a:lnTo>
                <a:lnTo>
                  <a:pt x="2168757" y="3810000"/>
                </a:lnTo>
                <a:lnTo>
                  <a:pt x="2149707" y="3846513"/>
                </a:lnTo>
                <a:lnTo>
                  <a:pt x="2133832" y="3887788"/>
                </a:lnTo>
                <a:lnTo>
                  <a:pt x="2119544" y="3933825"/>
                </a:lnTo>
                <a:lnTo>
                  <a:pt x="2108432" y="3986213"/>
                </a:lnTo>
                <a:lnTo>
                  <a:pt x="2100494" y="4046538"/>
                </a:lnTo>
                <a:lnTo>
                  <a:pt x="2098907" y="4114800"/>
                </a:lnTo>
                <a:lnTo>
                  <a:pt x="2100494" y="4183063"/>
                </a:lnTo>
                <a:lnTo>
                  <a:pt x="2108432" y="4243388"/>
                </a:lnTo>
                <a:lnTo>
                  <a:pt x="2119544" y="4295775"/>
                </a:lnTo>
                <a:lnTo>
                  <a:pt x="2133832" y="4341813"/>
                </a:lnTo>
                <a:lnTo>
                  <a:pt x="2149707" y="4383088"/>
                </a:lnTo>
                <a:lnTo>
                  <a:pt x="2168757" y="4419600"/>
                </a:lnTo>
                <a:lnTo>
                  <a:pt x="2206857" y="4495800"/>
                </a:lnTo>
                <a:lnTo>
                  <a:pt x="2222732" y="4532313"/>
                </a:lnTo>
                <a:lnTo>
                  <a:pt x="2238607" y="4573588"/>
                </a:lnTo>
                <a:lnTo>
                  <a:pt x="2254482" y="4619625"/>
                </a:lnTo>
                <a:lnTo>
                  <a:pt x="2265594" y="4672013"/>
                </a:lnTo>
                <a:lnTo>
                  <a:pt x="2271944" y="4732338"/>
                </a:lnTo>
                <a:lnTo>
                  <a:pt x="2275119" y="4800600"/>
                </a:lnTo>
                <a:lnTo>
                  <a:pt x="2271944" y="4868863"/>
                </a:lnTo>
                <a:lnTo>
                  <a:pt x="2265594" y="4929188"/>
                </a:lnTo>
                <a:lnTo>
                  <a:pt x="2254482" y="4981575"/>
                </a:lnTo>
                <a:lnTo>
                  <a:pt x="2238607" y="5027613"/>
                </a:lnTo>
                <a:lnTo>
                  <a:pt x="2222732" y="5068888"/>
                </a:lnTo>
                <a:lnTo>
                  <a:pt x="2206857" y="5105400"/>
                </a:lnTo>
                <a:lnTo>
                  <a:pt x="2187807" y="5143500"/>
                </a:lnTo>
                <a:lnTo>
                  <a:pt x="2168757" y="5181600"/>
                </a:lnTo>
                <a:lnTo>
                  <a:pt x="2149707" y="5218113"/>
                </a:lnTo>
                <a:lnTo>
                  <a:pt x="2133832" y="5259388"/>
                </a:lnTo>
                <a:lnTo>
                  <a:pt x="2119544" y="5305425"/>
                </a:lnTo>
                <a:lnTo>
                  <a:pt x="2108432" y="5357813"/>
                </a:lnTo>
                <a:lnTo>
                  <a:pt x="2100494" y="5418138"/>
                </a:lnTo>
                <a:lnTo>
                  <a:pt x="2098907" y="5486400"/>
                </a:lnTo>
                <a:lnTo>
                  <a:pt x="2100494" y="5554663"/>
                </a:lnTo>
                <a:lnTo>
                  <a:pt x="2108432" y="5614988"/>
                </a:lnTo>
                <a:lnTo>
                  <a:pt x="2119544" y="5667375"/>
                </a:lnTo>
                <a:lnTo>
                  <a:pt x="2133832" y="5713413"/>
                </a:lnTo>
                <a:lnTo>
                  <a:pt x="2149707" y="5754688"/>
                </a:lnTo>
                <a:lnTo>
                  <a:pt x="2168757" y="5791200"/>
                </a:lnTo>
                <a:lnTo>
                  <a:pt x="2187807" y="5829300"/>
                </a:lnTo>
                <a:lnTo>
                  <a:pt x="2206857" y="5867400"/>
                </a:lnTo>
                <a:lnTo>
                  <a:pt x="2222732" y="5903913"/>
                </a:lnTo>
                <a:lnTo>
                  <a:pt x="2238607" y="5945188"/>
                </a:lnTo>
                <a:lnTo>
                  <a:pt x="2254482" y="5991225"/>
                </a:lnTo>
                <a:lnTo>
                  <a:pt x="2265594" y="6043613"/>
                </a:lnTo>
                <a:lnTo>
                  <a:pt x="2271944" y="6103938"/>
                </a:lnTo>
                <a:lnTo>
                  <a:pt x="2275119" y="6172200"/>
                </a:lnTo>
                <a:lnTo>
                  <a:pt x="2271944" y="6240463"/>
                </a:lnTo>
                <a:lnTo>
                  <a:pt x="2265594" y="6300788"/>
                </a:lnTo>
                <a:lnTo>
                  <a:pt x="2254482" y="6353175"/>
                </a:lnTo>
                <a:lnTo>
                  <a:pt x="2238607" y="6399213"/>
                </a:lnTo>
                <a:lnTo>
                  <a:pt x="2222732" y="6440488"/>
                </a:lnTo>
                <a:lnTo>
                  <a:pt x="2206857" y="6477000"/>
                </a:lnTo>
                <a:lnTo>
                  <a:pt x="2187807" y="6515100"/>
                </a:lnTo>
                <a:lnTo>
                  <a:pt x="2168757" y="6553200"/>
                </a:lnTo>
                <a:lnTo>
                  <a:pt x="2149707" y="6589713"/>
                </a:lnTo>
                <a:lnTo>
                  <a:pt x="2133832" y="6630988"/>
                </a:lnTo>
                <a:lnTo>
                  <a:pt x="2119544" y="6677025"/>
                </a:lnTo>
                <a:lnTo>
                  <a:pt x="2108432" y="6729413"/>
                </a:lnTo>
                <a:lnTo>
                  <a:pt x="2100494" y="6789738"/>
                </a:lnTo>
                <a:lnTo>
                  <a:pt x="2098907" y="6858000"/>
                </a:lnTo>
                <a:lnTo>
                  <a:pt x="1556068" y="6858000"/>
                </a:lnTo>
                <a:lnTo>
                  <a:pt x="138929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AE1F77-1EC8-47BA-A381-B6618A2FC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81251-080A-3848-8559-5891C78C5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600" y="2178528"/>
            <a:ext cx="8534400" cy="3701065"/>
          </a:xfrm>
        </p:spPr>
        <p:txBody>
          <a:bodyPr>
            <a:normAutofit/>
          </a:bodyPr>
          <a:lstStyle/>
          <a:p>
            <a:r>
              <a:rPr lang="en-US" sz="2800" dirty="0"/>
              <a:t>Reading fluency is very important</a:t>
            </a:r>
          </a:p>
          <a:p>
            <a:r>
              <a:rPr lang="en-US" sz="2800" dirty="0"/>
              <a:t>Should be confident in reading and decoding words</a:t>
            </a:r>
          </a:p>
          <a:p>
            <a:r>
              <a:rPr lang="en-US" sz="2800" dirty="0"/>
              <a:t>90-95%</a:t>
            </a:r>
          </a:p>
          <a:p>
            <a:r>
              <a:rPr lang="en-US" sz="2800" dirty="0"/>
              <a:t>Build up vocabulary</a:t>
            </a:r>
          </a:p>
        </p:txBody>
      </p:sp>
      <p:pic>
        <p:nvPicPr>
          <p:cNvPr id="5" name="Picture 4" descr="A picture containing indoor, person, table, food&#10;&#10;Description automatically generated">
            <a:extLst>
              <a:ext uri="{FF2B5EF4-FFF2-40B4-BE49-F238E27FC236}">
                <a16:creationId xmlns:a16="http://schemas.microsoft.com/office/drawing/2014/main" id="{D152072E-70F0-4846-BEBE-956CC0923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094467" y="3855982"/>
            <a:ext cx="2871788" cy="215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193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0851669-7281-49C2-8BF0-67BA70EC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955FBF-07D6-A643-A904-B320A1512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82385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Reading Comprehension</a:t>
            </a:r>
            <a:br>
              <a:rPr lang="en-US" sz="4400" dirty="0"/>
            </a:br>
            <a:r>
              <a:rPr lang="en-US" sz="2000" dirty="0"/>
              <a:t>Understanding What you read</a:t>
            </a:r>
            <a:endParaRPr lang="en-US" sz="44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6992B13-74C4-4370-93C5-F5403D944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" y="0"/>
            <a:ext cx="2275119" cy="6858000"/>
          </a:xfrm>
          <a:custGeom>
            <a:avLst/>
            <a:gdLst>
              <a:gd name="connsiteX0" fmla="*/ 0 w 2275119"/>
              <a:gd name="connsiteY0" fmla="*/ 0 h 6858000"/>
              <a:gd name="connsiteX1" fmla="*/ 1389294 w 2275119"/>
              <a:gd name="connsiteY1" fmla="*/ 0 h 6858000"/>
              <a:gd name="connsiteX2" fmla="*/ 1556068 w 2275119"/>
              <a:gd name="connsiteY2" fmla="*/ 0 h 6858000"/>
              <a:gd name="connsiteX3" fmla="*/ 2098907 w 2275119"/>
              <a:gd name="connsiteY3" fmla="*/ 0 h 6858000"/>
              <a:gd name="connsiteX4" fmla="*/ 2100494 w 2275119"/>
              <a:gd name="connsiteY4" fmla="*/ 68263 h 6858000"/>
              <a:gd name="connsiteX5" fmla="*/ 2108432 w 2275119"/>
              <a:gd name="connsiteY5" fmla="*/ 128588 h 6858000"/>
              <a:gd name="connsiteX6" fmla="*/ 2119544 w 2275119"/>
              <a:gd name="connsiteY6" fmla="*/ 180975 h 6858000"/>
              <a:gd name="connsiteX7" fmla="*/ 2133832 w 2275119"/>
              <a:gd name="connsiteY7" fmla="*/ 227013 h 6858000"/>
              <a:gd name="connsiteX8" fmla="*/ 2149707 w 2275119"/>
              <a:gd name="connsiteY8" fmla="*/ 268288 h 6858000"/>
              <a:gd name="connsiteX9" fmla="*/ 2168757 w 2275119"/>
              <a:gd name="connsiteY9" fmla="*/ 304800 h 6858000"/>
              <a:gd name="connsiteX10" fmla="*/ 2187807 w 2275119"/>
              <a:gd name="connsiteY10" fmla="*/ 342900 h 6858000"/>
              <a:gd name="connsiteX11" fmla="*/ 2206857 w 2275119"/>
              <a:gd name="connsiteY11" fmla="*/ 381000 h 6858000"/>
              <a:gd name="connsiteX12" fmla="*/ 2222732 w 2275119"/>
              <a:gd name="connsiteY12" fmla="*/ 417513 h 6858000"/>
              <a:gd name="connsiteX13" fmla="*/ 2238607 w 2275119"/>
              <a:gd name="connsiteY13" fmla="*/ 458788 h 6858000"/>
              <a:gd name="connsiteX14" fmla="*/ 2254482 w 2275119"/>
              <a:gd name="connsiteY14" fmla="*/ 504825 h 6858000"/>
              <a:gd name="connsiteX15" fmla="*/ 2265594 w 2275119"/>
              <a:gd name="connsiteY15" fmla="*/ 557213 h 6858000"/>
              <a:gd name="connsiteX16" fmla="*/ 2271944 w 2275119"/>
              <a:gd name="connsiteY16" fmla="*/ 617538 h 6858000"/>
              <a:gd name="connsiteX17" fmla="*/ 2275119 w 2275119"/>
              <a:gd name="connsiteY17" fmla="*/ 685800 h 6858000"/>
              <a:gd name="connsiteX18" fmla="*/ 2271944 w 2275119"/>
              <a:gd name="connsiteY18" fmla="*/ 754063 h 6858000"/>
              <a:gd name="connsiteX19" fmla="*/ 2265594 w 2275119"/>
              <a:gd name="connsiteY19" fmla="*/ 814388 h 6858000"/>
              <a:gd name="connsiteX20" fmla="*/ 2254482 w 2275119"/>
              <a:gd name="connsiteY20" fmla="*/ 866775 h 6858000"/>
              <a:gd name="connsiteX21" fmla="*/ 2238607 w 2275119"/>
              <a:gd name="connsiteY21" fmla="*/ 912813 h 6858000"/>
              <a:gd name="connsiteX22" fmla="*/ 2222732 w 2275119"/>
              <a:gd name="connsiteY22" fmla="*/ 954088 h 6858000"/>
              <a:gd name="connsiteX23" fmla="*/ 2206857 w 2275119"/>
              <a:gd name="connsiteY23" fmla="*/ 990600 h 6858000"/>
              <a:gd name="connsiteX24" fmla="*/ 2187807 w 2275119"/>
              <a:gd name="connsiteY24" fmla="*/ 1028700 h 6858000"/>
              <a:gd name="connsiteX25" fmla="*/ 2168757 w 2275119"/>
              <a:gd name="connsiteY25" fmla="*/ 1066800 h 6858000"/>
              <a:gd name="connsiteX26" fmla="*/ 2149707 w 2275119"/>
              <a:gd name="connsiteY26" fmla="*/ 1103313 h 6858000"/>
              <a:gd name="connsiteX27" fmla="*/ 2133832 w 2275119"/>
              <a:gd name="connsiteY27" fmla="*/ 1144588 h 6858000"/>
              <a:gd name="connsiteX28" fmla="*/ 2119544 w 2275119"/>
              <a:gd name="connsiteY28" fmla="*/ 1190625 h 6858000"/>
              <a:gd name="connsiteX29" fmla="*/ 2108432 w 2275119"/>
              <a:gd name="connsiteY29" fmla="*/ 1243013 h 6858000"/>
              <a:gd name="connsiteX30" fmla="*/ 2100494 w 2275119"/>
              <a:gd name="connsiteY30" fmla="*/ 1303338 h 6858000"/>
              <a:gd name="connsiteX31" fmla="*/ 2098907 w 2275119"/>
              <a:gd name="connsiteY31" fmla="*/ 1371600 h 6858000"/>
              <a:gd name="connsiteX32" fmla="*/ 2100494 w 2275119"/>
              <a:gd name="connsiteY32" fmla="*/ 1439863 h 6858000"/>
              <a:gd name="connsiteX33" fmla="*/ 2108432 w 2275119"/>
              <a:gd name="connsiteY33" fmla="*/ 1500188 h 6858000"/>
              <a:gd name="connsiteX34" fmla="*/ 2119544 w 2275119"/>
              <a:gd name="connsiteY34" fmla="*/ 1552575 h 6858000"/>
              <a:gd name="connsiteX35" fmla="*/ 2133832 w 2275119"/>
              <a:gd name="connsiteY35" fmla="*/ 1598613 h 6858000"/>
              <a:gd name="connsiteX36" fmla="*/ 2149707 w 2275119"/>
              <a:gd name="connsiteY36" fmla="*/ 1639888 h 6858000"/>
              <a:gd name="connsiteX37" fmla="*/ 2168757 w 2275119"/>
              <a:gd name="connsiteY37" fmla="*/ 1676400 h 6858000"/>
              <a:gd name="connsiteX38" fmla="*/ 2187807 w 2275119"/>
              <a:gd name="connsiteY38" fmla="*/ 1714500 h 6858000"/>
              <a:gd name="connsiteX39" fmla="*/ 2206857 w 2275119"/>
              <a:gd name="connsiteY39" fmla="*/ 1752600 h 6858000"/>
              <a:gd name="connsiteX40" fmla="*/ 2222732 w 2275119"/>
              <a:gd name="connsiteY40" fmla="*/ 1789113 h 6858000"/>
              <a:gd name="connsiteX41" fmla="*/ 2238607 w 2275119"/>
              <a:gd name="connsiteY41" fmla="*/ 1830388 h 6858000"/>
              <a:gd name="connsiteX42" fmla="*/ 2254482 w 2275119"/>
              <a:gd name="connsiteY42" fmla="*/ 1876425 h 6858000"/>
              <a:gd name="connsiteX43" fmla="*/ 2265594 w 2275119"/>
              <a:gd name="connsiteY43" fmla="*/ 1928813 h 6858000"/>
              <a:gd name="connsiteX44" fmla="*/ 2271944 w 2275119"/>
              <a:gd name="connsiteY44" fmla="*/ 1989138 h 6858000"/>
              <a:gd name="connsiteX45" fmla="*/ 2275119 w 2275119"/>
              <a:gd name="connsiteY45" fmla="*/ 2057400 h 6858000"/>
              <a:gd name="connsiteX46" fmla="*/ 2271944 w 2275119"/>
              <a:gd name="connsiteY46" fmla="*/ 2125663 h 6858000"/>
              <a:gd name="connsiteX47" fmla="*/ 2265594 w 2275119"/>
              <a:gd name="connsiteY47" fmla="*/ 2185988 h 6858000"/>
              <a:gd name="connsiteX48" fmla="*/ 2254482 w 2275119"/>
              <a:gd name="connsiteY48" fmla="*/ 2238375 h 6858000"/>
              <a:gd name="connsiteX49" fmla="*/ 2238607 w 2275119"/>
              <a:gd name="connsiteY49" fmla="*/ 2284413 h 6858000"/>
              <a:gd name="connsiteX50" fmla="*/ 2222732 w 2275119"/>
              <a:gd name="connsiteY50" fmla="*/ 2325688 h 6858000"/>
              <a:gd name="connsiteX51" fmla="*/ 2206857 w 2275119"/>
              <a:gd name="connsiteY51" fmla="*/ 2362200 h 6858000"/>
              <a:gd name="connsiteX52" fmla="*/ 2187807 w 2275119"/>
              <a:gd name="connsiteY52" fmla="*/ 2400300 h 6858000"/>
              <a:gd name="connsiteX53" fmla="*/ 2168757 w 2275119"/>
              <a:gd name="connsiteY53" fmla="*/ 2438400 h 6858000"/>
              <a:gd name="connsiteX54" fmla="*/ 2149707 w 2275119"/>
              <a:gd name="connsiteY54" fmla="*/ 2474913 h 6858000"/>
              <a:gd name="connsiteX55" fmla="*/ 2133832 w 2275119"/>
              <a:gd name="connsiteY55" fmla="*/ 2516188 h 6858000"/>
              <a:gd name="connsiteX56" fmla="*/ 2119544 w 2275119"/>
              <a:gd name="connsiteY56" fmla="*/ 2562225 h 6858000"/>
              <a:gd name="connsiteX57" fmla="*/ 2108432 w 2275119"/>
              <a:gd name="connsiteY57" fmla="*/ 2614613 h 6858000"/>
              <a:gd name="connsiteX58" fmla="*/ 2100494 w 2275119"/>
              <a:gd name="connsiteY58" fmla="*/ 2674938 h 6858000"/>
              <a:gd name="connsiteX59" fmla="*/ 2098907 w 2275119"/>
              <a:gd name="connsiteY59" fmla="*/ 2743200 h 6858000"/>
              <a:gd name="connsiteX60" fmla="*/ 2100494 w 2275119"/>
              <a:gd name="connsiteY60" fmla="*/ 2811463 h 6858000"/>
              <a:gd name="connsiteX61" fmla="*/ 2108432 w 2275119"/>
              <a:gd name="connsiteY61" fmla="*/ 2871788 h 6858000"/>
              <a:gd name="connsiteX62" fmla="*/ 2119544 w 2275119"/>
              <a:gd name="connsiteY62" fmla="*/ 2924175 h 6858000"/>
              <a:gd name="connsiteX63" fmla="*/ 2133832 w 2275119"/>
              <a:gd name="connsiteY63" fmla="*/ 2970213 h 6858000"/>
              <a:gd name="connsiteX64" fmla="*/ 2149707 w 2275119"/>
              <a:gd name="connsiteY64" fmla="*/ 3011488 h 6858000"/>
              <a:gd name="connsiteX65" fmla="*/ 2168757 w 2275119"/>
              <a:gd name="connsiteY65" fmla="*/ 3048000 h 6858000"/>
              <a:gd name="connsiteX66" fmla="*/ 2187807 w 2275119"/>
              <a:gd name="connsiteY66" fmla="*/ 3086100 h 6858000"/>
              <a:gd name="connsiteX67" fmla="*/ 2206857 w 2275119"/>
              <a:gd name="connsiteY67" fmla="*/ 3124200 h 6858000"/>
              <a:gd name="connsiteX68" fmla="*/ 2222732 w 2275119"/>
              <a:gd name="connsiteY68" fmla="*/ 3160713 h 6858000"/>
              <a:gd name="connsiteX69" fmla="*/ 2238607 w 2275119"/>
              <a:gd name="connsiteY69" fmla="*/ 3201988 h 6858000"/>
              <a:gd name="connsiteX70" fmla="*/ 2254482 w 2275119"/>
              <a:gd name="connsiteY70" fmla="*/ 3248025 h 6858000"/>
              <a:gd name="connsiteX71" fmla="*/ 2265594 w 2275119"/>
              <a:gd name="connsiteY71" fmla="*/ 3300413 h 6858000"/>
              <a:gd name="connsiteX72" fmla="*/ 2271944 w 2275119"/>
              <a:gd name="connsiteY72" fmla="*/ 3360738 h 6858000"/>
              <a:gd name="connsiteX73" fmla="*/ 2275119 w 2275119"/>
              <a:gd name="connsiteY73" fmla="*/ 3427413 h 6858000"/>
              <a:gd name="connsiteX74" fmla="*/ 2271944 w 2275119"/>
              <a:gd name="connsiteY74" fmla="*/ 3497263 h 6858000"/>
              <a:gd name="connsiteX75" fmla="*/ 2265594 w 2275119"/>
              <a:gd name="connsiteY75" fmla="*/ 3557588 h 6858000"/>
              <a:gd name="connsiteX76" fmla="*/ 2254482 w 2275119"/>
              <a:gd name="connsiteY76" fmla="*/ 3609975 h 6858000"/>
              <a:gd name="connsiteX77" fmla="*/ 2238607 w 2275119"/>
              <a:gd name="connsiteY77" fmla="*/ 3656013 h 6858000"/>
              <a:gd name="connsiteX78" fmla="*/ 2222732 w 2275119"/>
              <a:gd name="connsiteY78" fmla="*/ 3697288 h 6858000"/>
              <a:gd name="connsiteX79" fmla="*/ 2206857 w 2275119"/>
              <a:gd name="connsiteY79" fmla="*/ 3733800 h 6858000"/>
              <a:gd name="connsiteX80" fmla="*/ 2187807 w 2275119"/>
              <a:gd name="connsiteY80" fmla="*/ 3771900 h 6858000"/>
              <a:gd name="connsiteX81" fmla="*/ 2168757 w 2275119"/>
              <a:gd name="connsiteY81" fmla="*/ 3810000 h 6858000"/>
              <a:gd name="connsiteX82" fmla="*/ 2149707 w 2275119"/>
              <a:gd name="connsiteY82" fmla="*/ 3846513 h 6858000"/>
              <a:gd name="connsiteX83" fmla="*/ 2133832 w 2275119"/>
              <a:gd name="connsiteY83" fmla="*/ 3887788 h 6858000"/>
              <a:gd name="connsiteX84" fmla="*/ 2119544 w 2275119"/>
              <a:gd name="connsiteY84" fmla="*/ 3933825 h 6858000"/>
              <a:gd name="connsiteX85" fmla="*/ 2108432 w 2275119"/>
              <a:gd name="connsiteY85" fmla="*/ 3986213 h 6858000"/>
              <a:gd name="connsiteX86" fmla="*/ 2100494 w 2275119"/>
              <a:gd name="connsiteY86" fmla="*/ 4046538 h 6858000"/>
              <a:gd name="connsiteX87" fmla="*/ 2098907 w 2275119"/>
              <a:gd name="connsiteY87" fmla="*/ 4114800 h 6858000"/>
              <a:gd name="connsiteX88" fmla="*/ 2100494 w 2275119"/>
              <a:gd name="connsiteY88" fmla="*/ 4183063 h 6858000"/>
              <a:gd name="connsiteX89" fmla="*/ 2108432 w 2275119"/>
              <a:gd name="connsiteY89" fmla="*/ 4243388 h 6858000"/>
              <a:gd name="connsiteX90" fmla="*/ 2119544 w 2275119"/>
              <a:gd name="connsiteY90" fmla="*/ 4295775 h 6858000"/>
              <a:gd name="connsiteX91" fmla="*/ 2133832 w 2275119"/>
              <a:gd name="connsiteY91" fmla="*/ 4341813 h 6858000"/>
              <a:gd name="connsiteX92" fmla="*/ 2149707 w 2275119"/>
              <a:gd name="connsiteY92" fmla="*/ 4383088 h 6858000"/>
              <a:gd name="connsiteX93" fmla="*/ 2168757 w 2275119"/>
              <a:gd name="connsiteY93" fmla="*/ 4419600 h 6858000"/>
              <a:gd name="connsiteX94" fmla="*/ 2206857 w 2275119"/>
              <a:gd name="connsiteY94" fmla="*/ 4495800 h 6858000"/>
              <a:gd name="connsiteX95" fmla="*/ 2222732 w 2275119"/>
              <a:gd name="connsiteY95" fmla="*/ 4532313 h 6858000"/>
              <a:gd name="connsiteX96" fmla="*/ 2238607 w 2275119"/>
              <a:gd name="connsiteY96" fmla="*/ 4573588 h 6858000"/>
              <a:gd name="connsiteX97" fmla="*/ 2254482 w 2275119"/>
              <a:gd name="connsiteY97" fmla="*/ 4619625 h 6858000"/>
              <a:gd name="connsiteX98" fmla="*/ 2265594 w 2275119"/>
              <a:gd name="connsiteY98" fmla="*/ 4672013 h 6858000"/>
              <a:gd name="connsiteX99" fmla="*/ 2271944 w 2275119"/>
              <a:gd name="connsiteY99" fmla="*/ 4732338 h 6858000"/>
              <a:gd name="connsiteX100" fmla="*/ 2275119 w 2275119"/>
              <a:gd name="connsiteY100" fmla="*/ 4800600 h 6858000"/>
              <a:gd name="connsiteX101" fmla="*/ 2271944 w 2275119"/>
              <a:gd name="connsiteY101" fmla="*/ 4868863 h 6858000"/>
              <a:gd name="connsiteX102" fmla="*/ 2265594 w 2275119"/>
              <a:gd name="connsiteY102" fmla="*/ 4929188 h 6858000"/>
              <a:gd name="connsiteX103" fmla="*/ 2254482 w 2275119"/>
              <a:gd name="connsiteY103" fmla="*/ 4981575 h 6858000"/>
              <a:gd name="connsiteX104" fmla="*/ 2238607 w 2275119"/>
              <a:gd name="connsiteY104" fmla="*/ 5027613 h 6858000"/>
              <a:gd name="connsiteX105" fmla="*/ 2222732 w 2275119"/>
              <a:gd name="connsiteY105" fmla="*/ 5068888 h 6858000"/>
              <a:gd name="connsiteX106" fmla="*/ 2206857 w 2275119"/>
              <a:gd name="connsiteY106" fmla="*/ 5105400 h 6858000"/>
              <a:gd name="connsiteX107" fmla="*/ 2187807 w 2275119"/>
              <a:gd name="connsiteY107" fmla="*/ 5143500 h 6858000"/>
              <a:gd name="connsiteX108" fmla="*/ 2168757 w 2275119"/>
              <a:gd name="connsiteY108" fmla="*/ 5181600 h 6858000"/>
              <a:gd name="connsiteX109" fmla="*/ 2149707 w 2275119"/>
              <a:gd name="connsiteY109" fmla="*/ 5218113 h 6858000"/>
              <a:gd name="connsiteX110" fmla="*/ 2133832 w 2275119"/>
              <a:gd name="connsiteY110" fmla="*/ 5259388 h 6858000"/>
              <a:gd name="connsiteX111" fmla="*/ 2119544 w 2275119"/>
              <a:gd name="connsiteY111" fmla="*/ 5305425 h 6858000"/>
              <a:gd name="connsiteX112" fmla="*/ 2108432 w 2275119"/>
              <a:gd name="connsiteY112" fmla="*/ 5357813 h 6858000"/>
              <a:gd name="connsiteX113" fmla="*/ 2100494 w 2275119"/>
              <a:gd name="connsiteY113" fmla="*/ 5418138 h 6858000"/>
              <a:gd name="connsiteX114" fmla="*/ 2098907 w 2275119"/>
              <a:gd name="connsiteY114" fmla="*/ 5486400 h 6858000"/>
              <a:gd name="connsiteX115" fmla="*/ 2100494 w 2275119"/>
              <a:gd name="connsiteY115" fmla="*/ 5554663 h 6858000"/>
              <a:gd name="connsiteX116" fmla="*/ 2108432 w 2275119"/>
              <a:gd name="connsiteY116" fmla="*/ 5614988 h 6858000"/>
              <a:gd name="connsiteX117" fmla="*/ 2119544 w 2275119"/>
              <a:gd name="connsiteY117" fmla="*/ 5667375 h 6858000"/>
              <a:gd name="connsiteX118" fmla="*/ 2133832 w 2275119"/>
              <a:gd name="connsiteY118" fmla="*/ 5713413 h 6858000"/>
              <a:gd name="connsiteX119" fmla="*/ 2149707 w 2275119"/>
              <a:gd name="connsiteY119" fmla="*/ 5754688 h 6858000"/>
              <a:gd name="connsiteX120" fmla="*/ 2168757 w 2275119"/>
              <a:gd name="connsiteY120" fmla="*/ 5791200 h 6858000"/>
              <a:gd name="connsiteX121" fmla="*/ 2187807 w 2275119"/>
              <a:gd name="connsiteY121" fmla="*/ 5829300 h 6858000"/>
              <a:gd name="connsiteX122" fmla="*/ 2206857 w 2275119"/>
              <a:gd name="connsiteY122" fmla="*/ 5867400 h 6858000"/>
              <a:gd name="connsiteX123" fmla="*/ 2222732 w 2275119"/>
              <a:gd name="connsiteY123" fmla="*/ 5903913 h 6858000"/>
              <a:gd name="connsiteX124" fmla="*/ 2238607 w 2275119"/>
              <a:gd name="connsiteY124" fmla="*/ 5945188 h 6858000"/>
              <a:gd name="connsiteX125" fmla="*/ 2254482 w 2275119"/>
              <a:gd name="connsiteY125" fmla="*/ 5991225 h 6858000"/>
              <a:gd name="connsiteX126" fmla="*/ 2265594 w 2275119"/>
              <a:gd name="connsiteY126" fmla="*/ 6043613 h 6858000"/>
              <a:gd name="connsiteX127" fmla="*/ 2271944 w 2275119"/>
              <a:gd name="connsiteY127" fmla="*/ 6103938 h 6858000"/>
              <a:gd name="connsiteX128" fmla="*/ 2275119 w 2275119"/>
              <a:gd name="connsiteY128" fmla="*/ 6172200 h 6858000"/>
              <a:gd name="connsiteX129" fmla="*/ 2271944 w 2275119"/>
              <a:gd name="connsiteY129" fmla="*/ 6240463 h 6858000"/>
              <a:gd name="connsiteX130" fmla="*/ 2265594 w 2275119"/>
              <a:gd name="connsiteY130" fmla="*/ 6300788 h 6858000"/>
              <a:gd name="connsiteX131" fmla="*/ 2254482 w 2275119"/>
              <a:gd name="connsiteY131" fmla="*/ 6353175 h 6858000"/>
              <a:gd name="connsiteX132" fmla="*/ 2238607 w 2275119"/>
              <a:gd name="connsiteY132" fmla="*/ 6399213 h 6858000"/>
              <a:gd name="connsiteX133" fmla="*/ 2222732 w 2275119"/>
              <a:gd name="connsiteY133" fmla="*/ 6440488 h 6858000"/>
              <a:gd name="connsiteX134" fmla="*/ 2206857 w 2275119"/>
              <a:gd name="connsiteY134" fmla="*/ 6477000 h 6858000"/>
              <a:gd name="connsiteX135" fmla="*/ 2187807 w 2275119"/>
              <a:gd name="connsiteY135" fmla="*/ 6515100 h 6858000"/>
              <a:gd name="connsiteX136" fmla="*/ 2168757 w 2275119"/>
              <a:gd name="connsiteY136" fmla="*/ 6553200 h 6858000"/>
              <a:gd name="connsiteX137" fmla="*/ 2149707 w 2275119"/>
              <a:gd name="connsiteY137" fmla="*/ 6589713 h 6858000"/>
              <a:gd name="connsiteX138" fmla="*/ 2133832 w 2275119"/>
              <a:gd name="connsiteY138" fmla="*/ 6630988 h 6858000"/>
              <a:gd name="connsiteX139" fmla="*/ 2119544 w 2275119"/>
              <a:gd name="connsiteY139" fmla="*/ 6677025 h 6858000"/>
              <a:gd name="connsiteX140" fmla="*/ 2108432 w 2275119"/>
              <a:gd name="connsiteY140" fmla="*/ 6729413 h 6858000"/>
              <a:gd name="connsiteX141" fmla="*/ 2100494 w 2275119"/>
              <a:gd name="connsiteY141" fmla="*/ 6789738 h 6858000"/>
              <a:gd name="connsiteX142" fmla="*/ 2098907 w 2275119"/>
              <a:gd name="connsiteY142" fmla="*/ 6858000 h 6858000"/>
              <a:gd name="connsiteX143" fmla="*/ 1556068 w 2275119"/>
              <a:gd name="connsiteY143" fmla="*/ 6858000 h 6858000"/>
              <a:gd name="connsiteX144" fmla="*/ 1389294 w 2275119"/>
              <a:gd name="connsiteY144" fmla="*/ 6858000 h 6858000"/>
              <a:gd name="connsiteX145" fmla="*/ 0 w 2275119"/>
              <a:gd name="connsiteY14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2275119" h="6858000">
                <a:moveTo>
                  <a:pt x="0" y="0"/>
                </a:moveTo>
                <a:lnTo>
                  <a:pt x="1389294" y="0"/>
                </a:lnTo>
                <a:lnTo>
                  <a:pt x="1556068" y="0"/>
                </a:lnTo>
                <a:lnTo>
                  <a:pt x="2098907" y="0"/>
                </a:lnTo>
                <a:lnTo>
                  <a:pt x="2100494" y="68263"/>
                </a:lnTo>
                <a:lnTo>
                  <a:pt x="2108432" y="128588"/>
                </a:lnTo>
                <a:lnTo>
                  <a:pt x="2119544" y="180975"/>
                </a:lnTo>
                <a:lnTo>
                  <a:pt x="2133832" y="227013"/>
                </a:lnTo>
                <a:lnTo>
                  <a:pt x="2149707" y="268288"/>
                </a:lnTo>
                <a:lnTo>
                  <a:pt x="2168757" y="304800"/>
                </a:lnTo>
                <a:lnTo>
                  <a:pt x="2187807" y="342900"/>
                </a:lnTo>
                <a:lnTo>
                  <a:pt x="2206857" y="381000"/>
                </a:lnTo>
                <a:lnTo>
                  <a:pt x="2222732" y="417513"/>
                </a:lnTo>
                <a:lnTo>
                  <a:pt x="2238607" y="458788"/>
                </a:lnTo>
                <a:lnTo>
                  <a:pt x="2254482" y="504825"/>
                </a:lnTo>
                <a:lnTo>
                  <a:pt x="2265594" y="557213"/>
                </a:lnTo>
                <a:lnTo>
                  <a:pt x="2271944" y="617538"/>
                </a:lnTo>
                <a:lnTo>
                  <a:pt x="2275119" y="685800"/>
                </a:lnTo>
                <a:lnTo>
                  <a:pt x="2271944" y="754063"/>
                </a:lnTo>
                <a:lnTo>
                  <a:pt x="2265594" y="814388"/>
                </a:lnTo>
                <a:lnTo>
                  <a:pt x="2254482" y="866775"/>
                </a:lnTo>
                <a:lnTo>
                  <a:pt x="2238607" y="912813"/>
                </a:lnTo>
                <a:lnTo>
                  <a:pt x="2222732" y="954088"/>
                </a:lnTo>
                <a:lnTo>
                  <a:pt x="2206857" y="990600"/>
                </a:lnTo>
                <a:lnTo>
                  <a:pt x="2187807" y="1028700"/>
                </a:lnTo>
                <a:lnTo>
                  <a:pt x="2168757" y="1066800"/>
                </a:lnTo>
                <a:lnTo>
                  <a:pt x="2149707" y="1103313"/>
                </a:lnTo>
                <a:lnTo>
                  <a:pt x="2133832" y="1144588"/>
                </a:lnTo>
                <a:lnTo>
                  <a:pt x="2119544" y="1190625"/>
                </a:lnTo>
                <a:lnTo>
                  <a:pt x="2108432" y="1243013"/>
                </a:lnTo>
                <a:lnTo>
                  <a:pt x="2100494" y="1303338"/>
                </a:lnTo>
                <a:lnTo>
                  <a:pt x="2098907" y="1371600"/>
                </a:lnTo>
                <a:lnTo>
                  <a:pt x="2100494" y="1439863"/>
                </a:lnTo>
                <a:lnTo>
                  <a:pt x="2108432" y="1500188"/>
                </a:lnTo>
                <a:lnTo>
                  <a:pt x="2119544" y="1552575"/>
                </a:lnTo>
                <a:lnTo>
                  <a:pt x="2133832" y="1598613"/>
                </a:lnTo>
                <a:lnTo>
                  <a:pt x="2149707" y="1639888"/>
                </a:lnTo>
                <a:lnTo>
                  <a:pt x="2168757" y="1676400"/>
                </a:lnTo>
                <a:lnTo>
                  <a:pt x="2187807" y="1714500"/>
                </a:lnTo>
                <a:lnTo>
                  <a:pt x="2206857" y="1752600"/>
                </a:lnTo>
                <a:lnTo>
                  <a:pt x="2222732" y="1789113"/>
                </a:lnTo>
                <a:lnTo>
                  <a:pt x="2238607" y="1830388"/>
                </a:lnTo>
                <a:lnTo>
                  <a:pt x="2254482" y="1876425"/>
                </a:lnTo>
                <a:lnTo>
                  <a:pt x="2265594" y="1928813"/>
                </a:lnTo>
                <a:lnTo>
                  <a:pt x="2271944" y="1989138"/>
                </a:lnTo>
                <a:lnTo>
                  <a:pt x="2275119" y="2057400"/>
                </a:lnTo>
                <a:lnTo>
                  <a:pt x="2271944" y="2125663"/>
                </a:lnTo>
                <a:lnTo>
                  <a:pt x="2265594" y="2185988"/>
                </a:lnTo>
                <a:lnTo>
                  <a:pt x="2254482" y="2238375"/>
                </a:lnTo>
                <a:lnTo>
                  <a:pt x="2238607" y="2284413"/>
                </a:lnTo>
                <a:lnTo>
                  <a:pt x="2222732" y="2325688"/>
                </a:lnTo>
                <a:lnTo>
                  <a:pt x="2206857" y="2362200"/>
                </a:lnTo>
                <a:lnTo>
                  <a:pt x="2187807" y="2400300"/>
                </a:lnTo>
                <a:lnTo>
                  <a:pt x="2168757" y="2438400"/>
                </a:lnTo>
                <a:lnTo>
                  <a:pt x="2149707" y="2474913"/>
                </a:lnTo>
                <a:lnTo>
                  <a:pt x="2133832" y="2516188"/>
                </a:lnTo>
                <a:lnTo>
                  <a:pt x="2119544" y="2562225"/>
                </a:lnTo>
                <a:lnTo>
                  <a:pt x="2108432" y="2614613"/>
                </a:lnTo>
                <a:lnTo>
                  <a:pt x="2100494" y="2674938"/>
                </a:lnTo>
                <a:lnTo>
                  <a:pt x="2098907" y="2743200"/>
                </a:lnTo>
                <a:lnTo>
                  <a:pt x="2100494" y="2811463"/>
                </a:lnTo>
                <a:lnTo>
                  <a:pt x="2108432" y="2871788"/>
                </a:lnTo>
                <a:lnTo>
                  <a:pt x="2119544" y="2924175"/>
                </a:lnTo>
                <a:lnTo>
                  <a:pt x="2133832" y="2970213"/>
                </a:lnTo>
                <a:lnTo>
                  <a:pt x="2149707" y="3011488"/>
                </a:lnTo>
                <a:lnTo>
                  <a:pt x="2168757" y="3048000"/>
                </a:lnTo>
                <a:lnTo>
                  <a:pt x="2187807" y="3086100"/>
                </a:lnTo>
                <a:lnTo>
                  <a:pt x="2206857" y="3124200"/>
                </a:lnTo>
                <a:lnTo>
                  <a:pt x="2222732" y="3160713"/>
                </a:lnTo>
                <a:lnTo>
                  <a:pt x="2238607" y="3201988"/>
                </a:lnTo>
                <a:lnTo>
                  <a:pt x="2254482" y="3248025"/>
                </a:lnTo>
                <a:lnTo>
                  <a:pt x="2265594" y="3300413"/>
                </a:lnTo>
                <a:lnTo>
                  <a:pt x="2271944" y="3360738"/>
                </a:lnTo>
                <a:lnTo>
                  <a:pt x="2275119" y="3427413"/>
                </a:lnTo>
                <a:lnTo>
                  <a:pt x="2271944" y="3497263"/>
                </a:lnTo>
                <a:lnTo>
                  <a:pt x="2265594" y="3557588"/>
                </a:lnTo>
                <a:lnTo>
                  <a:pt x="2254482" y="3609975"/>
                </a:lnTo>
                <a:lnTo>
                  <a:pt x="2238607" y="3656013"/>
                </a:lnTo>
                <a:lnTo>
                  <a:pt x="2222732" y="3697288"/>
                </a:lnTo>
                <a:lnTo>
                  <a:pt x="2206857" y="3733800"/>
                </a:lnTo>
                <a:lnTo>
                  <a:pt x="2187807" y="3771900"/>
                </a:lnTo>
                <a:lnTo>
                  <a:pt x="2168757" y="3810000"/>
                </a:lnTo>
                <a:lnTo>
                  <a:pt x="2149707" y="3846513"/>
                </a:lnTo>
                <a:lnTo>
                  <a:pt x="2133832" y="3887788"/>
                </a:lnTo>
                <a:lnTo>
                  <a:pt x="2119544" y="3933825"/>
                </a:lnTo>
                <a:lnTo>
                  <a:pt x="2108432" y="3986213"/>
                </a:lnTo>
                <a:lnTo>
                  <a:pt x="2100494" y="4046538"/>
                </a:lnTo>
                <a:lnTo>
                  <a:pt x="2098907" y="4114800"/>
                </a:lnTo>
                <a:lnTo>
                  <a:pt x="2100494" y="4183063"/>
                </a:lnTo>
                <a:lnTo>
                  <a:pt x="2108432" y="4243388"/>
                </a:lnTo>
                <a:lnTo>
                  <a:pt x="2119544" y="4295775"/>
                </a:lnTo>
                <a:lnTo>
                  <a:pt x="2133832" y="4341813"/>
                </a:lnTo>
                <a:lnTo>
                  <a:pt x="2149707" y="4383088"/>
                </a:lnTo>
                <a:lnTo>
                  <a:pt x="2168757" y="4419600"/>
                </a:lnTo>
                <a:lnTo>
                  <a:pt x="2206857" y="4495800"/>
                </a:lnTo>
                <a:lnTo>
                  <a:pt x="2222732" y="4532313"/>
                </a:lnTo>
                <a:lnTo>
                  <a:pt x="2238607" y="4573588"/>
                </a:lnTo>
                <a:lnTo>
                  <a:pt x="2254482" y="4619625"/>
                </a:lnTo>
                <a:lnTo>
                  <a:pt x="2265594" y="4672013"/>
                </a:lnTo>
                <a:lnTo>
                  <a:pt x="2271944" y="4732338"/>
                </a:lnTo>
                <a:lnTo>
                  <a:pt x="2275119" y="4800600"/>
                </a:lnTo>
                <a:lnTo>
                  <a:pt x="2271944" y="4868863"/>
                </a:lnTo>
                <a:lnTo>
                  <a:pt x="2265594" y="4929188"/>
                </a:lnTo>
                <a:lnTo>
                  <a:pt x="2254482" y="4981575"/>
                </a:lnTo>
                <a:lnTo>
                  <a:pt x="2238607" y="5027613"/>
                </a:lnTo>
                <a:lnTo>
                  <a:pt x="2222732" y="5068888"/>
                </a:lnTo>
                <a:lnTo>
                  <a:pt x="2206857" y="5105400"/>
                </a:lnTo>
                <a:lnTo>
                  <a:pt x="2187807" y="5143500"/>
                </a:lnTo>
                <a:lnTo>
                  <a:pt x="2168757" y="5181600"/>
                </a:lnTo>
                <a:lnTo>
                  <a:pt x="2149707" y="5218113"/>
                </a:lnTo>
                <a:lnTo>
                  <a:pt x="2133832" y="5259388"/>
                </a:lnTo>
                <a:lnTo>
                  <a:pt x="2119544" y="5305425"/>
                </a:lnTo>
                <a:lnTo>
                  <a:pt x="2108432" y="5357813"/>
                </a:lnTo>
                <a:lnTo>
                  <a:pt x="2100494" y="5418138"/>
                </a:lnTo>
                <a:lnTo>
                  <a:pt x="2098907" y="5486400"/>
                </a:lnTo>
                <a:lnTo>
                  <a:pt x="2100494" y="5554663"/>
                </a:lnTo>
                <a:lnTo>
                  <a:pt x="2108432" y="5614988"/>
                </a:lnTo>
                <a:lnTo>
                  <a:pt x="2119544" y="5667375"/>
                </a:lnTo>
                <a:lnTo>
                  <a:pt x="2133832" y="5713413"/>
                </a:lnTo>
                <a:lnTo>
                  <a:pt x="2149707" y="5754688"/>
                </a:lnTo>
                <a:lnTo>
                  <a:pt x="2168757" y="5791200"/>
                </a:lnTo>
                <a:lnTo>
                  <a:pt x="2187807" y="5829300"/>
                </a:lnTo>
                <a:lnTo>
                  <a:pt x="2206857" y="5867400"/>
                </a:lnTo>
                <a:lnTo>
                  <a:pt x="2222732" y="5903913"/>
                </a:lnTo>
                <a:lnTo>
                  <a:pt x="2238607" y="5945188"/>
                </a:lnTo>
                <a:lnTo>
                  <a:pt x="2254482" y="5991225"/>
                </a:lnTo>
                <a:lnTo>
                  <a:pt x="2265594" y="6043613"/>
                </a:lnTo>
                <a:lnTo>
                  <a:pt x="2271944" y="6103938"/>
                </a:lnTo>
                <a:lnTo>
                  <a:pt x="2275119" y="6172200"/>
                </a:lnTo>
                <a:lnTo>
                  <a:pt x="2271944" y="6240463"/>
                </a:lnTo>
                <a:lnTo>
                  <a:pt x="2265594" y="6300788"/>
                </a:lnTo>
                <a:lnTo>
                  <a:pt x="2254482" y="6353175"/>
                </a:lnTo>
                <a:lnTo>
                  <a:pt x="2238607" y="6399213"/>
                </a:lnTo>
                <a:lnTo>
                  <a:pt x="2222732" y="6440488"/>
                </a:lnTo>
                <a:lnTo>
                  <a:pt x="2206857" y="6477000"/>
                </a:lnTo>
                <a:lnTo>
                  <a:pt x="2187807" y="6515100"/>
                </a:lnTo>
                <a:lnTo>
                  <a:pt x="2168757" y="6553200"/>
                </a:lnTo>
                <a:lnTo>
                  <a:pt x="2149707" y="6589713"/>
                </a:lnTo>
                <a:lnTo>
                  <a:pt x="2133832" y="6630988"/>
                </a:lnTo>
                <a:lnTo>
                  <a:pt x="2119544" y="6677025"/>
                </a:lnTo>
                <a:lnTo>
                  <a:pt x="2108432" y="6729413"/>
                </a:lnTo>
                <a:lnTo>
                  <a:pt x="2100494" y="6789738"/>
                </a:lnTo>
                <a:lnTo>
                  <a:pt x="2098907" y="6858000"/>
                </a:lnTo>
                <a:lnTo>
                  <a:pt x="1556068" y="6858000"/>
                </a:lnTo>
                <a:lnTo>
                  <a:pt x="138929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AE1F77-1EC8-47BA-A381-B6618A2FC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259D7-6CAA-FD4C-80C9-7947C12E5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599" y="1831966"/>
            <a:ext cx="8534400" cy="3701065"/>
          </a:xfrm>
        </p:spPr>
        <p:txBody>
          <a:bodyPr>
            <a:normAutofit/>
          </a:bodyPr>
          <a:lstStyle/>
          <a:p>
            <a:endParaRPr lang="en-US" sz="2800" dirty="0"/>
          </a:p>
          <a:p>
            <a:endParaRPr lang="en-US" sz="2800" dirty="0"/>
          </a:p>
        </p:txBody>
      </p:sp>
      <p:pic>
        <p:nvPicPr>
          <p:cNvPr id="1025" name="Picture 1" descr="page11image37512544">
            <a:extLst>
              <a:ext uri="{FF2B5EF4-FFF2-40B4-BE49-F238E27FC236}">
                <a16:creationId xmlns:a16="http://schemas.microsoft.com/office/drawing/2014/main" id="{2DABA5AC-B16A-1E48-8621-472C7C31B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276" y="2001710"/>
            <a:ext cx="5808661" cy="41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79B672-C571-9941-9E91-B0C627E81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1197" y="2284412"/>
            <a:ext cx="1144588" cy="11445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D35927-F81F-1046-9C5A-8156C9DDEC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6438" y="4769583"/>
            <a:ext cx="933192" cy="9331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9D5BFBF-64E1-2E45-8C38-F7247331D7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7585" y="2333916"/>
            <a:ext cx="1144588" cy="12535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C5CBC5-F619-5240-89D7-85ED31D3007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905" t="11177" r="18227" b="12266"/>
          <a:stretch/>
        </p:blipFill>
        <p:spPr>
          <a:xfrm>
            <a:off x="8132834" y="4706136"/>
            <a:ext cx="1013972" cy="933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265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0851669-7281-49C2-8BF0-67BA70EC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F5ADE2-FD33-5B45-86AD-F4CE7DB13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82385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Literal/Retrieval questions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6992B13-74C4-4370-93C5-F5403D944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" y="0"/>
            <a:ext cx="2275119" cy="6858000"/>
          </a:xfrm>
          <a:custGeom>
            <a:avLst/>
            <a:gdLst>
              <a:gd name="connsiteX0" fmla="*/ 0 w 2275119"/>
              <a:gd name="connsiteY0" fmla="*/ 0 h 6858000"/>
              <a:gd name="connsiteX1" fmla="*/ 1389294 w 2275119"/>
              <a:gd name="connsiteY1" fmla="*/ 0 h 6858000"/>
              <a:gd name="connsiteX2" fmla="*/ 1556068 w 2275119"/>
              <a:gd name="connsiteY2" fmla="*/ 0 h 6858000"/>
              <a:gd name="connsiteX3" fmla="*/ 2098907 w 2275119"/>
              <a:gd name="connsiteY3" fmla="*/ 0 h 6858000"/>
              <a:gd name="connsiteX4" fmla="*/ 2100494 w 2275119"/>
              <a:gd name="connsiteY4" fmla="*/ 68263 h 6858000"/>
              <a:gd name="connsiteX5" fmla="*/ 2108432 w 2275119"/>
              <a:gd name="connsiteY5" fmla="*/ 128588 h 6858000"/>
              <a:gd name="connsiteX6" fmla="*/ 2119544 w 2275119"/>
              <a:gd name="connsiteY6" fmla="*/ 180975 h 6858000"/>
              <a:gd name="connsiteX7" fmla="*/ 2133832 w 2275119"/>
              <a:gd name="connsiteY7" fmla="*/ 227013 h 6858000"/>
              <a:gd name="connsiteX8" fmla="*/ 2149707 w 2275119"/>
              <a:gd name="connsiteY8" fmla="*/ 268288 h 6858000"/>
              <a:gd name="connsiteX9" fmla="*/ 2168757 w 2275119"/>
              <a:gd name="connsiteY9" fmla="*/ 304800 h 6858000"/>
              <a:gd name="connsiteX10" fmla="*/ 2187807 w 2275119"/>
              <a:gd name="connsiteY10" fmla="*/ 342900 h 6858000"/>
              <a:gd name="connsiteX11" fmla="*/ 2206857 w 2275119"/>
              <a:gd name="connsiteY11" fmla="*/ 381000 h 6858000"/>
              <a:gd name="connsiteX12" fmla="*/ 2222732 w 2275119"/>
              <a:gd name="connsiteY12" fmla="*/ 417513 h 6858000"/>
              <a:gd name="connsiteX13" fmla="*/ 2238607 w 2275119"/>
              <a:gd name="connsiteY13" fmla="*/ 458788 h 6858000"/>
              <a:gd name="connsiteX14" fmla="*/ 2254482 w 2275119"/>
              <a:gd name="connsiteY14" fmla="*/ 504825 h 6858000"/>
              <a:gd name="connsiteX15" fmla="*/ 2265594 w 2275119"/>
              <a:gd name="connsiteY15" fmla="*/ 557213 h 6858000"/>
              <a:gd name="connsiteX16" fmla="*/ 2271944 w 2275119"/>
              <a:gd name="connsiteY16" fmla="*/ 617538 h 6858000"/>
              <a:gd name="connsiteX17" fmla="*/ 2275119 w 2275119"/>
              <a:gd name="connsiteY17" fmla="*/ 685800 h 6858000"/>
              <a:gd name="connsiteX18" fmla="*/ 2271944 w 2275119"/>
              <a:gd name="connsiteY18" fmla="*/ 754063 h 6858000"/>
              <a:gd name="connsiteX19" fmla="*/ 2265594 w 2275119"/>
              <a:gd name="connsiteY19" fmla="*/ 814388 h 6858000"/>
              <a:gd name="connsiteX20" fmla="*/ 2254482 w 2275119"/>
              <a:gd name="connsiteY20" fmla="*/ 866775 h 6858000"/>
              <a:gd name="connsiteX21" fmla="*/ 2238607 w 2275119"/>
              <a:gd name="connsiteY21" fmla="*/ 912813 h 6858000"/>
              <a:gd name="connsiteX22" fmla="*/ 2222732 w 2275119"/>
              <a:gd name="connsiteY22" fmla="*/ 954088 h 6858000"/>
              <a:gd name="connsiteX23" fmla="*/ 2206857 w 2275119"/>
              <a:gd name="connsiteY23" fmla="*/ 990600 h 6858000"/>
              <a:gd name="connsiteX24" fmla="*/ 2187807 w 2275119"/>
              <a:gd name="connsiteY24" fmla="*/ 1028700 h 6858000"/>
              <a:gd name="connsiteX25" fmla="*/ 2168757 w 2275119"/>
              <a:gd name="connsiteY25" fmla="*/ 1066800 h 6858000"/>
              <a:gd name="connsiteX26" fmla="*/ 2149707 w 2275119"/>
              <a:gd name="connsiteY26" fmla="*/ 1103313 h 6858000"/>
              <a:gd name="connsiteX27" fmla="*/ 2133832 w 2275119"/>
              <a:gd name="connsiteY27" fmla="*/ 1144588 h 6858000"/>
              <a:gd name="connsiteX28" fmla="*/ 2119544 w 2275119"/>
              <a:gd name="connsiteY28" fmla="*/ 1190625 h 6858000"/>
              <a:gd name="connsiteX29" fmla="*/ 2108432 w 2275119"/>
              <a:gd name="connsiteY29" fmla="*/ 1243013 h 6858000"/>
              <a:gd name="connsiteX30" fmla="*/ 2100494 w 2275119"/>
              <a:gd name="connsiteY30" fmla="*/ 1303338 h 6858000"/>
              <a:gd name="connsiteX31" fmla="*/ 2098907 w 2275119"/>
              <a:gd name="connsiteY31" fmla="*/ 1371600 h 6858000"/>
              <a:gd name="connsiteX32" fmla="*/ 2100494 w 2275119"/>
              <a:gd name="connsiteY32" fmla="*/ 1439863 h 6858000"/>
              <a:gd name="connsiteX33" fmla="*/ 2108432 w 2275119"/>
              <a:gd name="connsiteY33" fmla="*/ 1500188 h 6858000"/>
              <a:gd name="connsiteX34" fmla="*/ 2119544 w 2275119"/>
              <a:gd name="connsiteY34" fmla="*/ 1552575 h 6858000"/>
              <a:gd name="connsiteX35" fmla="*/ 2133832 w 2275119"/>
              <a:gd name="connsiteY35" fmla="*/ 1598613 h 6858000"/>
              <a:gd name="connsiteX36" fmla="*/ 2149707 w 2275119"/>
              <a:gd name="connsiteY36" fmla="*/ 1639888 h 6858000"/>
              <a:gd name="connsiteX37" fmla="*/ 2168757 w 2275119"/>
              <a:gd name="connsiteY37" fmla="*/ 1676400 h 6858000"/>
              <a:gd name="connsiteX38" fmla="*/ 2187807 w 2275119"/>
              <a:gd name="connsiteY38" fmla="*/ 1714500 h 6858000"/>
              <a:gd name="connsiteX39" fmla="*/ 2206857 w 2275119"/>
              <a:gd name="connsiteY39" fmla="*/ 1752600 h 6858000"/>
              <a:gd name="connsiteX40" fmla="*/ 2222732 w 2275119"/>
              <a:gd name="connsiteY40" fmla="*/ 1789113 h 6858000"/>
              <a:gd name="connsiteX41" fmla="*/ 2238607 w 2275119"/>
              <a:gd name="connsiteY41" fmla="*/ 1830388 h 6858000"/>
              <a:gd name="connsiteX42" fmla="*/ 2254482 w 2275119"/>
              <a:gd name="connsiteY42" fmla="*/ 1876425 h 6858000"/>
              <a:gd name="connsiteX43" fmla="*/ 2265594 w 2275119"/>
              <a:gd name="connsiteY43" fmla="*/ 1928813 h 6858000"/>
              <a:gd name="connsiteX44" fmla="*/ 2271944 w 2275119"/>
              <a:gd name="connsiteY44" fmla="*/ 1989138 h 6858000"/>
              <a:gd name="connsiteX45" fmla="*/ 2275119 w 2275119"/>
              <a:gd name="connsiteY45" fmla="*/ 2057400 h 6858000"/>
              <a:gd name="connsiteX46" fmla="*/ 2271944 w 2275119"/>
              <a:gd name="connsiteY46" fmla="*/ 2125663 h 6858000"/>
              <a:gd name="connsiteX47" fmla="*/ 2265594 w 2275119"/>
              <a:gd name="connsiteY47" fmla="*/ 2185988 h 6858000"/>
              <a:gd name="connsiteX48" fmla="*/ 2254482 w 2275119"/>
              <a:gd name="connsiteY48" fmla="*/ 2238375 h 6858000"/>
              <a:gd name="connsiteX49" fmla="*/ 2238607 w 2275119"/>
              <a:gd name="connsiteY49" fmla="*/ 2284413 h 6858000"/>
              <a:gd name="connsiteX50" fmla="*/ 2222732 w 2275119"/>
              <a:gd name="connsiteY50" fmla="*/ 2325688 h 6858000"/>
              <a:gd name="connsiteX51" fmla="*/ 2206857 w 2275119"/>
              <a:gd name="connsiteY51" fmla="*/ 2362200 h 6858000"/>
              <a:gd name="connsiteX52" fmla="*/ 2187807 w 2275119"/>
              <a:gd name="connsiteY52" fmla="*/ 2400300 h 6858000"/>
              <a:gd name="connsiteX53" fmla="*/ 2168757 w 2275119"/>
              <a:gd name="connsiteY53" fmla="*/ 2438400 h 6858000"/>
              <a:gd name="connsiteX54" fmla="*/ 2149707 w 2275119"/>
              <a:gd name="connsiteY54" fmla="*/ 2474913 h 6858000"/>
              <a:gd name="connsiteX55" fmla="*/ 2133832 w 2275119"/>
              <a:gd name="connsiteY55" fmla="*/ 2516188 h 6858000"/>
              <a:gd name="connsiteX56" fmla="*/ 2119544 w 2275119"/>
              <a:gd name="connsiteY56" fmla="*/ 2562225 h 6858000"/>
              <a:gd name="connsiteX57" fmla="*/ 2108432 w 2275119"/>
              <a:gd name="connsiteY57" fmla="*/ 2614613 h 6858000"/>
              <a:gd name="connsiteX58" fmla="*/ 2100494 w 2275119"/>
              <a:gd name="connsiteY58" fmla="*/ 2674938 h 6858000"/>
              <a:gd name="connsiteX59" fmla="*/ 2098907 w 2275119"/>
              <a:gd name="connsiteY59" fmla="*/ 2743200 h 6858000"/>
              <a:gd name="connsiteX60" fmla="*/ 2100494 w 2275119"/>
              <a:gd name="connsiteY60" fmla="*/ 2811463 h 6858000"/>
              <a:gd name="connsiteX61" fmla="*/ 2108432 w 2275119"/>
              <a:gd name="connsiteY61" fmla="*/ 2871788 h 6858000"/>
              <a:gd name="connsiteX62" fmla="*/ 2119544 w 2275119"/>
              <a:gd name="connsiteY62" fmla="*/ 2924175 h 6858000"/>
              <a:gd name="connsiteX63" fmla="*/ 2133832 w 2275119"/>
              <a:gd name="connsiteY63" fmla="*/ 2970213 h 6858000"/>
              <a:gd name="connsiteX64" fmla="*/ 2149707 w 2275119"/>
              <a:gd name="connsiteY64" fmla="*/ 3011488 h 6858000"/>
              <a:gd name="connsiteX65" fmla="*/ 2168757 w 2275119"/>
              <a:gd name="connsiteY65" fmla="*/ 3048000 h 6858000"/>
              <a:gd name="connsiteX66" fmla="*/ 2187807 w 2275119"/>
              <a:gd name="connsiteY66" fmla="*/ 3086100 h 6858000"/>
              <a:gd name="connsiteX67" fmla="*/ 2206857 w 2275119"/>
              <a:gd name="connsiteY67" fmla="*/ 3124200 h 6858000"/>
              <a:gd name="connsiteX68" fmla="*/ 2222732 w 2275119"/>
              <a:gd name="connsiteY68" fmla="*/ 3160713 h 6858000"/>
              <a:gd name="connsiteX69" fmla="*/ 2238607 w 2275119"/>
              <a:gd name="connsiteY69" fmla="*/ 3201988 h 6858000"/>
              <a:gd name="connsiteX70" fmla="*/ 2254482 w 2275119"/>
              <a:gd name="connsiteY70" fmla="*/ 3248025 h 6858000"/>
              <a:gd name="connsiteX71" fmla="*/ 2265594 w 2275119"/>
              <a:gd name="connsiteY71" fmla="*/ 3300413 h 6858000"/>
              <a:gd name="connsiteX72" fmla="*/ 2271944 w 2275119"/>
              <a:gd name="connsiteY72" fmla="*/ 3360738 h 6858000"/>
              <a:gd name="connsiteX73" fmla="*/ 2275119 w 2275119"/>
              <a:gd name="connsiteY73" fmla="*/ 3427413 h 6858000"/>
              <a:gd name="connsiteX74" fmla="*/ 2271944 w 2275119"/>
              <a:gd name="connsiteY74" fmla="*/ 3497263 h 6858000"/>
              <a:gd name="connsiteX75" fmla="*/ 2265594 w 2275119"/>
              <a:gd name="connsiteY75" fmla="*/ 3557588 h 6858000"/>
              <a:gd name="connsiteX76" fmla="*/ 2254482 w 2275119"/>
              <a:gd name="connsiteY76" fmla="*/ 3609975 h 6858000"/>
              <a:gd name="connsiteX77" fmla="*/ 2238607 w 2275119"/>
              <a:gd name="connsiteY77" fmla="*/ 3656013 h 6858000"/>
              <a:gd name="connsiteX78" fmla="*/ 2222732 w 2275119"/>
              <a:gd name="connsiteY78" fmla="*/ 3697288 h 6858000"/>
              <a:gd name="connsiteX79" fmla="*/ 2206857 w 2275119"/>
              <a:gd name="connsiteY79" fmla="*/ 3733800 h 6858000"/>
              <a:gd name="connsiteX80" fmla="*/ 2187807 w 2275119"/>
              <a:gd name="connsiteY80" fmla="*/ 3771900 h 6858000"/>
              <a:gd name="connsiteX81" fmla="*/ 2168757 w 2275119"/>
              <a:gd name="connsiteY81" fmla="*/ 3810000 h 6858000"/>
              <a:gd name="connsiteX82" fmla="*/ 2149707 w 2275119"/>
              <a:gd name="connsiteY82" fmla="*/ 3846513 h 6858000"/>
              <a:gd name="connsiteX83" fmla="*/ 2133832 w 2275119"/>
              <a:gd name="connsiteY83" fmla="*/ 3887788 h 6858000"/>
              <a:gd name="connsiteX84" fmla="*/ 2119544 w 2275119"/>
              <a:gd name="connsiteY84" fmla="*/ 3933825 h 6858000"/>
              <a:gd name="connsiteX85" fmla="*/ 2108432 w 2275119"/>
              <a:gd name="connsiteY85" fmla="*/ 3986213 h 6858000"/>
              <a:gd name="connsiteX86" fmla="*/ 2100494 w 2275119"/>
              <a:gd name="connsiteY86" fmla="*/ 4046538 h 6858000"/>
              <a:gd name="connsiteX87" fmla="*/ 2098907 w 2275119"/>
              <a:gd name="connsiteY87" fmla="*/ 4114800 h 6858000"/>
              <a:gd name="connsiteX88" fmla="*/ 2100494 w 2275119"/>
              <a:gd name="connsiteY88" fmla="*/ 4183063 h 6858000"/>
              <a:gd name="connsiteX89" fmla="*/ 2108432 w 2275119"/>
              <a:gd name="connsiteY89" fmla="*/ 4243388 h 6858000"/>
              <a:gd name="connsiteX90" fmla="*/ 2119544 w 2275119"/>
              <a:gd name="connsiteY90" fmla="*/ 4295775 h 6858000"/>
              <a:gd name="connsiteX91" fmla="*/ 2133832 w 2275119"/>
              <a:gd name="connsiteY91" fmla="*/ 4341813 h 6858000"/>
              <a:gd name="connsiteX92" fmla="*/ 2149707 w 2275119"/>
              <a:gd name="connsiteY92" fmla="*/ 4383088 h 6858000"/>
              <a:gd name="connsiteX93" fmla="*/ 2168757 w 2275119"/>
              <a:gd name="connsiteY93" fmla="*/ 4419600 h 6858000"/>
              <a:gd name="connsiteX94" fmla="*/ 2206857 w 2275119"/>
              <a:gd name="connsiteY94" fmla="*/ 4495800 h 6858000"/>
              <a:gd name="connsiteX95" fmla="*/ 2222732 w 2275119"/>
              <a:gd name="connsiteY95" fmla="*/ 4532313 h 6858000"/>
              <a:gd name="connsiteX96" fmla="*/ 2238607 w 2275119"/>
              <a:gd name="connsiteY96" fmla="*/ 4573588 h 6858000"/>
              <a:gd name="connsiteX97" fmla="*/ 2254482 w 2275119"/>
              <a:gd name="connsiteY97" fmla="*/ 4619625 h 6858000"/>
              <a:gd name="connsiteX98" fmla="*/ 2265594 w 2275119"/>
              <a:gd name="connsiteY98" fmla="*/ 4672013 h 6858000"/>
              <a:gd name="connsiteX99" fmla="*/ 2271944 w 2275119"/>
              <a:gd name="connsiteY99" fmla="*/ 4732338 h 6858000"/>
              <a:gd name="connsiteX100" fmla="*/ 2275119 w 2275119"/>
              <a:gd name="connsiteY100" fmla="*/ 4800600 h 6858000"/>
              <a:gd name="connsiteX101" fmla="*/ 2271944 w 2275119"/>
              <a:gd name="connsiteY101" fmla="*/ 4868863 h 6858000"/>
              <a:gd name="connsiteX102" fmla="*/ 2265594 w 2275119"/>
              <a:gd name="connsiteY102" fmla="*/ 4929188 h 6858000"/>
              <a:gd name="connsiteX103" fmla="*/ 2254482 w 2275119"/>
              <a:gd name="connsiteY103" fmla="*/ 4981575 h 6858000"/>
              <a:gd name="connsiteX104" fmla="*/ 2238607 w 2275119"/>
              <a:gd name="connsiteY104" fmla="*/ 5027613 h 6858000"/>
              <a:gd name="connsiteX105" fmla="*/ 2222732 w 2275119"/>
              <a:gd name="connsiteY105" fmla="*/ 5068888 h 6858000"/>
              <a:gd name="connsiteX106" fmla="*/ 2206857 w 2275119"/>
              <a:gd name="connsiteY106" fmla="*/ 5105400 h 6858000"/>
              <a:gd name="connsiteX107" fmla="*/ 2187807 w 2275119"/>
              <a:gd name="connsiteY107" fmla="*/ 5143500 h 6858000"/>
              <a:gd name="connsiteX108" fmla="*/ 2168757 w 2275119"/>
              <a:gd name="connsiteY108" fmla="*/ 5181600 h 6858000"/>
              <a:gd name="connsiteX109" fmla="*/ 2149707 w 2275119"/>
              <a:gd name="connsiteY109" fmla="*/ 5218113 h 6858000"/>
              <a:gd name="connsiteX110" fmla="*/ 2133832 w 2275119"/>
              <a:gd name="connsiteY110" fmla="*/ 5259388 h 6858000"/>
              <a:gd name="connsiteX111" fmla="*/ 2119544 w 2275119"/>
              <a:gd name="connsiteY111" fmla="*/ 5305425 h 6858000"/>
              <a:gd name="connsiteX112" fmla="*/ 2108432 w 2275119"/>
              <a:gd name="connsiteY112" fmla="*/ 5357813 h 6858000"/>
              <a:gd name="connsiteX113" fmla="*/ 2100494 w 2275119"/>
              <a:gd name="connsiteY113" fmla="*/ 5418138 h 6858000"/>
              <a:gd name="connsiteX114" fmla="*/ 2098907 w 2275119"/>
              <a:gd name="connsiteY114" fmla="*/ 5486400 h 6858000"/>
              <a:gd name="connsiteX115" fmla="*/ 2100494 w 2275119"/>
              <a:gd name="connsiteY115" fmla="*/ 5554663 h 6858000"/>
              <a:gd name="connsiteX116" fmla="*/ 2108432 w 2275119"/>
              <a:gd name="connsiteY116" fmla="*/ 5614988 h 6858000"/>
              <a:gd name="connsiteX117" fmla="*/ 2119544 w 2275119"/>
              <a:gd name="connsiteY117" fmla="*/ 5667375 h 6858000"/>
              <a:gd name="connsiteX118" fmla="*/ 2133832 w 2275119"/>
              <a:gd name="connsiteY118" fmla="*/ 5713413 h 6858000"/>
              <a:gd name="connsiteX119" fmla="*/ 2149707 w 2275119"/>
              <a:gd name="connsiteY119" fmla="*/ 5754688 h 6858000"/>
              <a:gd name="connsiteX120" fmla="*/ 2168757 w 2275119"/>
              <a:gd name="connsiteY120" fmla="*/ 5791200 h 6858000"/>
              <a:gd name="connsiteX121" fmla="*/ 2187807 w 2275119"/>
              <a:gd name="connsiteY121" fmla="*/ 5829300 h 6858000"/>
              <a:gd name="connsiteX122" fmla="*/ 2206857 w 2275119"/>
              <a:gd name="connsiteY122" fmla="*/ 5867400 h 6858000"/>
              <a:gd name="connsiteX123" fmla="*/ 2222732 w 2275119"/>
              <a:gd name="connsiteY123" fmla="*/ 5903913 h 6858000"/>
              <a:gd name="connsiteX124" fmla="*/ 2238607 w 2275119"/>
              <a:gd name="connsiteY124" fmla="*/ 5945188 h 6858000"/>
              <a:gd name="connsiteX125" fmla="*/ 2254482 w 2275119"/>
              <a:gd name="connsiteY125" fmla="*/ 5991225 h 6858000"/>
              <a:gd name="connsiteX126" fmla="*/ 2265594 w 2275119"/>
              <a:gd name="connsiteY126" fmla="*/ 6043613 h 6858000"/>
              <a:gd name="connsiteX127" fmla="*/ 2271944 w 2275119"/>
              <a:gd name="connsiteY127" fmla="*/ 6103938 h 6858000"/>
              <a:gd name="connsiteX128" fmla="*/ 2275119 w 2275119"/>
              <a:gd name="connsiteY128" fmla="*/ 6172200 h 6858000"/>
              <a:gd name="connsiteX129" fmla="*/ 2271944 w 2275119"/>
              <a:gd name="connsiteY129" fmla="*/ 6240463 h 6858000"/>
              <a:gd name="connsiteX130" fmla="*/ 2265594 w 2275119"/>
              <a:gd name="connsiteY130" fmla="*/ 6300788 h 6858000"/>
              <a:gd name="connsiteX131" fmla="*/ 2254482 w 2275119"/>
              <a:gd name="connsiteY131" fmla="*/ 6353175 h 6858000"/>
              <a:gd name="connsiteX132" fmla="*/ 2238607 w 2275119"/>
              <a:gd name="connsiteY132" fmla="*/ 6399213 h 6858000"/>
              <a:gd name="connsiteX133" fmla="*/ 2222732 w 2275119"/>
              <a:gd name="connsiteY133" fmla="*/ 6440488 h 6858000"/>
              <a:gd name="connsiteX134" fmla="*/ 2206857 w 2275119"/>
              <a:gd name="connsiteY134" fmla="*/ 6477000 h 6858000"/>
              <a:gd name="connsiteX135" fmla="*/ 2187807 w 2275119"/>
              <a:gd name="connsiteY135" fmla="*/ 6515100 h 6858000"/>
              <a:gd name="connsiteX136" fmla="*/ 2168757 w 2275119"/>
              <a:gd name="connsiteY136" fmla="*/ 6553200 h 6858000"/>
              <a:gd name="connsiteX137" fmla="*/ 2149707 w 2275119"/>
              <a:gd name="connsiteY137" fmla="*/ 6589713 h 6858000"/>
              <a:gd name="connsiteX138" fmla="*/ 2133832 w 2275119"/>
              <a:gd name="connsiteY138" fmla="*/ 6630988 h 6858000"/>
              <a:gd name="connsiteX139" fmla="*/ 2119544 w 2275119"/>
              <a:gd name="connsiteY139" fmla="*/ 6677025 h 6858000"/>
              <a:gd name="connsiteX140" fmla="*/ 2108432 w 2275119"/>
              <a:gd name="connsiteY140" fmla="*/ 6729413 h 6858000"/>
              <a:gd name="connsiteX141" fmla="*/ 2100494 w 2275119"/>
              <a:gd name="connsiteY141" fmla="*/ 6789738 h 6858000"/>
              <a:gd name="connsiteX142" fmla="*/ 2098907 w 2275119"/>
              <a:gd name="connsiteY142" fmla="*/ 6858000 h 6858000"/>
              <a:gd name="connsiteX143" fmla="*/ 1556068 w 2275119"/>
              <a:gd name="connsiteY143" fmla="*/ 6858000 h 6858000"/>
              <a:gd name="connsiteX144" fmla="*/ 1389294 w 2275119"/>
              <a:gd name="connsiteY144" fmla="*/ 6858000 h 6858000"/>
              <a:gd name="connsiteX145" fmla="*/ 0 w 2275119"/>
              <a:gd name="connsiteY14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2275119" h="6858000">
                <a:moveTo>
                  <a:pt x="0" y="0"/>
                </a:moveTo>
                <a:lnTo>
                  <a:pt x="1389294" y="0"/>
                </a:lnTo>
                <a:lnTo>
                  <a:pt x="1556068" y="0"/>
                </a:lnTo>
                <a:lnTo>
                  <a:pt x="2098907" y="0"/>
                </a:lnTo>
                <a:lnTo>
                  <a:pt x="2100494" y="68263"/>
                </a:lnTo>
                <a:lnTo>
                  <a:pt x="2108432" y="128588"/>
                </a:lnTo>
                <a:lnTo>
                  <a:pt x="2119544" y="180975"/>
                </a:lnTo>
                <a:lnTo>
                  <a:pt x="2133832" y="227013"/>
                </a:lnTo>
                <a:lnTo>
                  <a:pt x="2149707" y="268288"/>
                </a:lnTo>
                <a:lnTo>
                  <a:pt x="2168757" y="304800"/>
                </a:lnTo>
                <a:lnTo>
                  <a:pt x="2187807" y="342900"/>
                </a:lnTo>
                <a:lnTo>
                  <a:pt x="2206857" y="381000"/>
                </a:lnTo>
                <a:lnTo>
                  <a:pt x="2222732" y="417513"/>
                </a:lnTo>
                <a:lnTo>
                  <a:pt x="2238607" y="458788"/>
                </a:lnTo>
                <a:lnTo>
                  <a:pt x="2254482" y="504825"/>
                </a:lnTo>
                <a:lnTo>
                  <a:pt x="2265594" y="557213"/>
                </a:lnTo>
                <a:lnTo>
                  <a:pt x="2271944" y="617538"/>
                </a:lnTo>
                <a:lnTo>
                  <a:pt x="2275119" y="685800"/>
                </a:lnTo>
                <a:lnTo>
                  <a:pt x="2271944" y="754063"/>
                </a:lnTo>
                <a:lnTo>
                  <a:pt x="2265594" y="814388"/>
                </a:lnTo>
                <a:lnTo>
                  <a:pt x="2254482" y="866775"/>
                </a:lnTo>
                <a:lnTo>
                  <a:pt x="2238607" y="912813"/>
                </a:lnTo>
                <a:lnTo>
                  <a:pt x="2222732" y="954088"/>
                </a:lnTo>
                <a:lnTo>
                  <a:pt x="2206857" y="990600"/>
                </a:lnTo>
                <a:lnTo>
                  <a:pt x="2187807" y="1028700"/>
                </a:lnTo>
                <a:lnTo>
                  <a:pt x="2168757" y="1066800"/>
                </a:lnTo>
                <a:lnTo>
                  <a:pt x="2149707" y="1103313"/>
                </a:lnTo>
                <a:lnTo>
                  <a:pt x="2133832" y="1144588"/>
                </a:lnTo>
                <a:lnTo>
                  <a:pt x="2119544" y="1190625"/>
                </a:lnTo>
                <a:lnTo>
                  <a:pt x="2108432" y="1243013"/>
                </a:lnTo>
                <a:lnTo>
                  <a:pt x="2100494" y="1303338"/>
                </a:lnTo>
                <a:lnTo>
                  <a:pt x="2098907" y="1371600"/>
                </a:lnTo>
                <a:lnTo>
                  <a:pt x="2100494" y="1439863"/>
                </a:lnTo>
                <a:lnTo>
                  <a:pt x="2108432" y="1500188"/>
                </a:lnTo>
                <a:lnTo>
                  <a:pt x="2119544" y="1552575"/>
                </a:lnTo>
                <a:lnTo>
                  <a:pt x="2133832" y="1598613"/>
                </a:lnTo>
                <a:lnTo>
                  <a:pt x="2149707" y="1639888"/>
                </a:lnTo>
                <a:lnTo>
                  <a:pt x="2168757" y="1676400"/>
                </a:lnTo>
                <a:lnTo>
                  <a:pt x="2187807" y="1714500"/>
                </a:lnTo>
                <a:lnTo>
                  <a:pt x="2206857" y="1752600"/>
                </a:lnTo>
                <a:lnTo>
                  <a:pt x="2222732" y="1789113"/>
                </a:lnTo>
                <a:lnTo>
                  <a:pt x="2238607" y="1830388"/>
                </a:lnTo>
                <a:lnTo>
                  <a:pt x="2254482" y="1876425"/>
                </a:lnTo>
                <a:lnTo>
                  <a:pt x="2265594" y="1928813"/>
                </a:lnTo>
                <a:lnTo>
                  <a:pt x="2271944" y="1989138"/>
                </a:lnTo>
                <a:lnTo>
                  <a:pt x="2275119" y="2057400"/>
                </a:lnTo>
                <a:lnTo>
                  <a:pt x="2271944" y="2125663"/>
                </a:lnTo>
                <a:lnTo>
                  <a:pt x="2265594" y="2185988"/>
                </a:lnTo>
                <a:lnTo>
                  <a:pt x="2254482" y="2238375"/>
                </a:lnTo>
                <a:lnTo>
                  <a:pt x="2238607" y="2284413"/>
                </a:lnTo>
                <a:lnTo>
                  <a:pt x="2222732" y="2325688"/>
                </a:lnTo>
                <a:lnTo>
                  <a:pt x="2206857" y="2362200"/>
                </a:lnTo>
                <a:lnTo>
                  <a:pt x="2187807" y="2400300"/>
                </a:lnTo>
                <a:lnTo>
                  <a:pt x="2168757" y="2438400"/>
                </a:lnTo>
                <a:lnTo>
                  <a:pt x="2149707" y="2474913"/>
                </a:lnTo>
                <a:lnTo>
                  <a:pt x="2133832" y="2516188"/>
                </a:lnTo>
                <a:lnTo>
                  <a:pt x="2119544" y="2562225"/>
                </a:lnTo>
                <a:lnTo>
                  <a:pt x="2108432" y="2614613"/>
                </a:lnTo>
                <a:lnTo>
                  <a:pt x="2100494" y="2674938"/>
                </a:lnTo>
                <a:lnTo>
                  <a:pt x="2098907" y="2743200"/>
                </a:lnTo>
                <a:lnTo>
                  <a:pt x="2100494" y="2811463"/>
                </a:lnTo>
                <a:lnTo>
                  <a:pt x="2108432" y="2871788"/>
                </a:lnTo>
                <a:lnTo>
                  <a:pt x="2119544" y="2924175"/>
                </a:lnTo>
                <a:lnTo>
                  <a:pt x="2133832" y="2970213"/>
                </a:lnTo>
                <a:lnTo>
                  <a:pt x="2149707" y="3011488"/>
                </a:lnTo>
                <a:lnTo>
                  <a:pt x="2168757" y="3048000"/>
                </a:lnTo>
                <a:lnTo>
                  <a:pt x="2187807" y="3086100"/>
                </a:lnTo>
                <a:lnTo>
                  <a:pt x="2206857" y="3124200"/>
                </a:lnTo>
                <a:lnTo>
                  <a:pt x="2222732" y="3160713"/>
                </a:lnTo>
                <a:lnTo>
                  <a:pt x="2238607" y="3201988"/>
                </a:lnTo>
                <a:lnTo>
                  <a:pt x="2254482" y="3248025"/>
                </a:lnTo>
                <a:lnTo>
                  <a:pt x="2265594" y="3300413"/>
                </a:lnTo>
                <a:lnTo>
                  <a:pt x="2271944" y="3360738"/>
                </a:lnTo>
                <a:lnTo>
                  <a:pt x="2275119" y="3427413"/>
                </a:lnTo>
                <a:lnTo>
                  <a:pt x="2271944" y="3497263"/>
                </a:lnTo>
                <a:lnTo>
                  <a:pt x="2265594" y="3557588"/>
                </a:lnTo>
                <a:lnTo>
                  <a:pt x="2254482" y="3609975"/>
                </a:lnTo>
                <a:lnTo>
                  <a:pt x="2238607" y="3656013"/>
                </a:lnTo>
                <a:lnTo>
                  <a:pt x="2222732" y="3697288"/>
                </a:lnTo>
                <a:lnTo>
                  <a:pt x="2206857" y="3733800"/>
                </a:lnTo>
                <a:lnTo>
                  <a:pt x="2187807" y="3771900"/>
                </a:lnTo>
                <a:lnTo>
                  <a:pt x="2168757" y="3810000"/>
                </a:lnTo>
                <a:lnTo>
                  <a:pt x="2149707" y="3846513"/>
                </a:lnTo>
                <a:lnTo>
                  <a:pt x="2133832" y="3887788"/>
                </a:lnTo>
                <a:lnTo>
                  <a:pt x="2119544" y="3933825"/>
                </a:lnTo>
                <a:lnTo>
                  <a:pt x="2108432" y="3986213"/>
                </a:lnTo>
                <a:lnTo>
                  <a:pt x="2100494" y="4046538"/>
                </a:lnTo>
                <a:lnTo>
                  <a:pt x="2098907" y="4114800"/>
                </a:lnTo>
                <a:lnTo>
                  <a:pt x="2100494" y="4183063"/>
                </a:lnTo>
                <a:lnTo>
                  <a:pt x="2108432" y="4243388"/>
                </a:lnTo>
                <a:lnTo>
                  <a:pt x="2119544" y="4295775"/>
                </a:lnTo>
                <a:lnTo>
                  <a:pt x="2133832" y="4341813"/>
                </a:lnTo>
                <a:lnTo>
                  <a:pt x="2149707" y="4383088"/>
                </a:lnTo>
                <a:lnTo>
                  <a:pt x="2168757" y="4419600"/>
                </a:lnTo>
                <a:lnTo>
                  <a:pt x="2206857" y="4495800"/>
                </a:lnTo>
                <a:lnTo>
                  <a:pt x="2222732" y="4532313"/>
                </a:lnTo>
                <a:lnTo>
                  <a:pt x="2238607" y="4573588"/>
                </a:lnTo>
                <a:lnTo>
                  <a:pt x="2254482" y="4619625"/>
                </a:lnTo>
                <a:lnTo>
                  <a:pt x="2265594" y="4672013"/>
                </a:lnTo>
                <a:lnTo>
                  <a:pt x="2271944" y="4732338"/>
                </a:lnTo>
                <a:lnTo>
                  <a:pt x="2275119" y="4800600"/>
                </a:lnTo>
                <a:lnTo>
                  <a:pt x="2271944" y="4868863"/>
                </a:lnTo>
                <a:lnTo>
                  <a:pt x="2265594" y="4929188"/>
                </a:lnTo>
                <a:lnTo>
                  <a:pt x="2254482" y="4981575"/>
                </a:lnTo>
                <a:lnTo>
                  <a:pt x="2238607" y="5027613"/>
                </a:lnTo>
                <a:lnTo>
                  <a:pt x="2222732" y="5068888"/>
                </a:lnTo>
                <a:lnTo>
                  <a:pt x="2206857" y="5105400"/>
                </a:lnTo>
                <a:lnTo>
                  <a:pt x="2187807" y="5143500"/>
                </a:lnTo>
                <a:lnTo>
                  <a:pt x="2168757" y="5181600"/>
                </a:lnTo>
                <a:lnTo>
                  <a:pt x="2149707" y="5218113"/>
                </a:lnTo>
                <a:lnTo>
                  <a:pt x="2133832" y="5259388"/>
                </a:lnTo>
                <a:lnTo>
                  <a:pt x="2119544" y="5305425"/>
                </a:lnTo>
                <a:lnTo>
                  <a:pt x="2108432" y="5357813"/>
                </a:lnTo>
                <a:lnTo>
                  <a:pt x="2100494" y="5418138"/>
                </a:lnTo>
                <a:lnTo>
                  <a:pt x="2098907" y="5486400"/>
                </a:lnTo>
                <a:lnTo>
                  <a:pt x="2100494" y="5554663"/>
                </a:lnTo>
                <a:lnTo>
                  <a:pt x="2108432" y="5614988"/>
                </a:lnTo>
                <a:lnTo>
                  <a:pt x="2119544" y="5667375"/>
                </a:lnTo>
                <a:lnTo>
                  <a:pt x="2133832" y="5713413"/>
                </a:lnTo>
                <a:lnTo>
                  <a:pt x="2149707" y="5754688"/>
                </a:lnTo>
                <a:lnTo>
                  <a:pt x="2168757" y="5791200"/>
                </a:lnTo>
                <a:lnTo>
                  <a:pt x="2187807" y="5829300"/>
                </a:lnTo>
                <a:lnTo>
                  <a:pt x="2206857" y="5867400"/>
                </a:lnTo>
                <a:lnTo>
                  <a:pt x="2222732" y="5903913"/>
                </a:lnTo>
                <a:lnTo>
                  <a:pt x="2238607" y="5945188"/>
                </a:lnTo>
                <a:lnTo>
                  <a:pt x="2254482" y="5991225"/>
                </a:lnTo>
                <a:lnTo>
                  <a:pt x="2265594" y="6043613"/>
                </a:lnTo>
                <a:lnTo>
                  <a:pt x="2271944" y="6103938"/>
                </a:lnTo>
                <a:lnTo>
                  <a:pt x="2275119" y="6172200"/>
                </a:lnTo>
                <a:lnTo>
                  <a:pt x="2271944" y="6240463"/>
                </a:lnTo>
                <a:lnTo>
                  <a:pt x="2265594" y="6300788"/>
                </a:lnTo>
                <a:lnTo>
                  <a:pt x="2254482" y="6353175"/>
                </a:lnTo>
                <a:lnTo>
                  <a:pt x="2238607" y="6399213"/>
                </a:lnTo>
                <a:lnTo>
                  <a:pt x="2222732" y="6440488"/>
                </a:lnTo>
                <a:lnTo>
                  <a:pt x="2206857" y="6477000"/>
                </a:lnTo>
                <a:lnTo>
                  <a:pt x="2187807" y="6515100"/>
                </a:lnTo>
                <a:lnTo>
                  <a:pt x="2168757" y="6553200"/>
                </a:lnTo>
                <a:lnTo>
                  <a:pt x="2149707" y="6589713"/>
                </a:lnTo>
                <a:lnTo>
                  <a:pt x="2133832" y="6630988"/>
                </a:lnTo>
                <a:lnTo>
                  <a:pt x="2119544" y="6677025"/>
                </a:lnTo>
                <a:lnTo>
                  <a:pt x="2108432" y="6729413"/>
                </a:lnTo>
                <a:lnTo>
                  <a:pt x="2100494" y="6789738"/>
                </a:lnTo>
                <a:lnTo>
                  <a:pt x="2098907" y="6858000"/>
                </a:lnTo>
                <a:lnTo>
                  <a:pt x="1556068" y="6858000"/>
                </a:lnTo>
                <a:lnTo>
                  <a:pt x="138929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AE1F77-1EC8-47BA-A381-B6618A2FC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EA7292-B772-8D41-8FED-F151F8325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600" y="2178528"/>
            <a:ext cx="8534400" cy="3701065"/>
          </a:xfrm>
        </p:spPr>
        <p:txBody>
          <a:bodyPr>
            <a:normAutofit/>
          </a:bodyPr>
          <a:lstStyle/>
          <a:p>
            <a:r>
              <a:rPr lang="en-US" sz="2800" dirty="0"/>
              <a:t>The looking and finding questions</a:t>
            </a:r>
          </a:p>
          <a:p>
            <a:r>
              <a:rPr lang="en-US" sz="2800" dirty="0"/>
              <a:t>Use memory and skim and scan</a:t>
            </a:r>
          </a:p>
        </p:txBody>
      </p:sp>
      <p:pic>
        <p:nvPicPr>
          <p:cNvPr id="5" name="Picture 4" descr="A picture containing indoor, person, man, desk&#10;&#10;Description automatically generated">
            <a:extLst>
              <a:ext uri="{FF2B5EF4-FFF2-40B4-BE49-F238E27FC236}">
                <a16:creationId xmlns:a16="http://schemas.microsoft.com/office/drawing/2014/main" id="{EF5C8ABD-1737-E241-967B-517A44C3E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139134" y="3273200"/>
            <a:ext cx="3581230" cy="268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672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0851669-7281-49C2-8BF0-67BA70EC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2AEAAD-2A5E-874B-8099-A4F4EEAD5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82385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Inference Questions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6992B13-74C4-4370-93C5-F5403D944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" y="0"/>
            <a:ext cx="2275119" cy="6858000"/>
          </a:xfrm>
          <a:custGeom>
            <a:avLst/>
            <a:gdLst>
              <a:gd name="connsiteX0" fmla="*/ 0 w 2275119"/>
              <a:gd name="connsiteY0" fmla="*/ 0 h 6858000"/>
              <a:gd name="connsiteX1" fmla="*/ 1389294 w 2275119"/>
              <a:gd name="connsiteY1" fmla="*/ 0 h 6858000"/>
              <a:gd name="connsiteX2" fmla="*/ 1556068 w 2275119"/>
              <a:gd name="connsiteY2" fmla="*/ 0 h 6858000"/>
              <a:gd name="connsiteX3" fmla="*/ 2098907 w 2275119"/>
              <a:gd name="connsiteY3" fmla="*/ 0 h 6858000"/>
              <a:gd name="connsiteX4" fmla="*/ 2100494 w 2275119"/>
              <a:gd name="connsiteY4" fmla="*/ 68263 h 6858000"/>
              <a:gd name="connsiteX5" fmla="*/ 2108432 w 2275119"/>
              <a:gd name="connsiteY5" fmla="*/ 128588 h 6858000"/>
              <a:gd name="connsiteX6" fmla="*/ 2119544 w 2275119"/>
              <a:gd name="connsiteY6" fmla="*/ 180975 h 6858000"/>
              <a:gd name="connsiteX7" fmla="*/ 2133832 w 2275119"/>
              <a:gd name="connsiteY7" fmla="*/ 227013 h 6858000"/>
              <a:gd name="connsiteX8" fmla="*/ 2149707 w 2275119"/>
              <a:gd name="connsiteY8" fmla="*/ 268288 h 6858000"/>
              <a:gd name="connsiteX9" fmla="*/ 2168757 w 2275119"/>
              <a:gd name="connsiteY9" fmla="*/ 304800 h 6858000"/>
              <a:gd name="connsiteX10" fmla="*/ 2187807 w 2275119"/>
              <a:gd name="connsiteY10" fmla="*/ 342900 h 6858000"/>
              <a:gd name="connsiteX11" fmla="*/ 2206857 w 2275119"/>
              <a:gd name="connsiteY11" fmla="*/ 381000 h 6858000"/>
              <a:gd name="connsiteX12" fmla="*/ 2222732 w 2275119"/>
              <a:gd name="connsiteY12" fmla="*/ 417513 h 6858000"/>
              <a:gd name="connsiteX13" fmla="*/ 2238607 w 2275119"/>
              <a:gd name="connsiteY13" fmla="*/ 458788 h 6858000"/>
              <a:gd name="connsiteX14" fmla="*/ 2254482 w 2275119"/>
              <a:gd name="connsiteY14" fmla="*/ 504825 h 6858000"/>
              <a:gd name="connsiteX15" fmla="*/ 2265594 w 2275119"/>
              <a:gd name="connsiteY15" fmla="*/ 557213 h 6858000"/>
              <a:gd name="connsiteX16" fmla="*/ 2271944 w 2275119"/>
              <a:gd name="connsiteY16" fmla="*/ 617538 h 6858000"/>
              <a:gd name="connsiteX17" fmla="*/ 2275119 w 2275119"/>
              <a:gd name="connsiteY17" fmla="*/ 685800 h 6858000"/>
              <a:gd name="connsiteX18" fmla="*/ 2271944 w 2275119"/>
              <a:gd name="connsiteY18" fmla="*/ 754063 h 6858000"/>
              <a:gd name="connsiteX19" fmla="*/ 2265594 w 2275119"/>
              <a:gd name="connsiteY19" fmla="*/ 814388 h 6858000"/>
              <a:gd name="connsiteX20" fmla="*/ 2254482 w 2275119"/>
              <a:gd name="connsiteY20" fmla="*/ 866775 h 6858000"/>
              <a:gd name="connsiteX21" fmla="*/ 2238607 w 2275119"/>
              <a:gd name="connsiteY21" fmla="*/ 912813 h 6858000"/>
              <a:gd name="connsiteX22" fmla="*/ 2222732 w 2275119"/>
              <a:gd name="connsiteY22" fmla="*/ 954088 h 6858000"/>
              <a:gd name="connsiteX23" fmla="*/ 2206857 w 2275119"/>
              <a:gd name="connsiteY23" fmla="*/ 990600 h 6858000"/>
              <a:gd name="connsiteX24" fmla="*/ 2187807 w 2275119"/>
              <a:gd name="connsiteY24" fmla="*/ 1028700 h 6858000"/>
              <a:gd name="connsiteX25" fmla="*/ 2168757 w 2275119"/>
              <a:gd name="connsiteY25" fmla="*/ 1066800 h 6858000"/>
              <a:gd name="connsiteX26" fmla="*/ 2149707 w 2275119"/>
              <a:gd name="connsiteY26" fmla="*/ 1103313 h 6858000"/>
              <a:gd name="connsiteX27" fmla="*/ 2133832 w 2275119"/>
              <a:gd name="connsiteY27" fmla="*/ 1144588 h 6858000"/>
              <a:gd name="connsiteX28" fmla="*/ 2119544 w 2275119"/>
              <a:gd name="connsiteY28" fmla="*/ 1190625 h 6858000"/>
              <a:gd name="connsiteX29" fmla="*/ 2108432 w 2275119"/>
              <a:gd name="connsiteY29" fmla="*/ 1243013 h 6858000"/>
              <a:gd name="connsiteX30" fmla="*/ 2100494 w 2275119"/>
              <a:gd name="connsiteY30" fmla="*/ 1303338 h 6858000"/>
              <a:gd name="connsiteX31" fmla="*/ 2098907 w 2275119"/>
              <a:gd name="connsiteY31" fmla="*/ 1371600 h 6858000"/>
              <a:gd name="connsiteX32" fmla="*/ 2100494 w 2275119"/>
              <a:gd name="connsiteY32" fmla="*/ 1439863 h 6858000"/>
              <a:gd name="connsiteX33" fmla="*/ 2108432 w 2275119"/>
              <a:gd name="connsiteY33" fmla="*/ 1500188 h 6858000"/>
              <a:gd name="connsiteX34" fmla="*/ 2119544 w 2275119"/>
              <a:gd name="connsiteY34" fmla="*/ 1552575 h 6858000"/>
              <a:gd name="connsiteX35" fmla="*/ 2133832 w 2275119"/>
              <a:gd name="connsiteY35" fmla="*/ 1598613 h 6858000"/>
              <a:gd name="connsiteX36" fmla="*/ 2149707 w 2275119"/>
              <a:gd name="connsiteY36" fmla="*/ 1639888 h 6858000"/>
              <a:gd name="connsiteX37" fmla="*/ 2168757 w 2275119"/>
              <a:gd name="connsiteY37" fmla="*/ 1676400 h 6858000"/>
              <a:gd name="connsiteX38" fmla="*/ 2187807 w 2275119"/>
              <a:gd name="connsiteY38" fmla="*/ 1714500 h 6858000"/>
              <a:gd name="connsiteX39" fmla="*/ 2206857 w 2275119"/>
              <a:gd name="connsiteY39" fmla="*/ 1752600 h 6858000"/>
              <a:gd name="connsiteX40" fmla="*/ 2222732 w 2275119"/>
              <a:gd name="connsiteY40" fmla="*/ 1789113 h 6858000"/>
              <a:gd name="connsiteX41" fmla="*/ 2238607 w 2275119"/>
              <a:gd name="connsiteY41" fmla="*/ 1830388 h 6858000"/>
              <a:gd name="connsiteX42" fmla="*/ 2254482 w 2275119"/>
              <a:gd name="connsiteY42" fmla="*/ 1876425 h 6858000"/>
              <a:gd name="connsiteX43" fmla="*/ 2265594 w 2275119"/>
              <a:gd name="connsiteY43" fmla="*/ 1928813 h 6858000"/>
              <a:gd name="connsiteX44" fmla="*/ 2271944 w 2275119"/>
              <a:gd name="connsiteY44" fmla="*/ 1989138 h 6858000"/>
              <a:gd name="connsiteX45" fmla="*/ 2275119 w 2275119"/>
              <a:gd name="connsiteY45" fmla="*/ 2057400 h 6858000"/>
              <a:gd name="connsiteX46" fmla="*/ 2271944 w 2275119"/>
              <a:gd name="connsiteY46" fmla="*/ 2125663 h 6858000"/>
              <a:gd name="connsiteX47" fmla="*/ 2265594 w 2275119"/>
              <a:gd name="connsiteY47" fmla="*/ 2185988 h 6858000"/>
              <a:gd name="connsiteX48" fmla="*/ 2254482 w 2275119"/>
              <a:gd name="connsiteY48" fmla="*/ 2238375 h 6858000"/>
              <a:gd name="connsiteX49" fmla="*/ 2238607 w 2275119"/>
              <a:gd name="connsiteY49" fmla="*/ 2284413 h 6858000"/>
              <a:gd name="connsiteX50" fmla="*/ 2222732 w 2275119"/>
              <a:gd name="connsiteY50" fmla="*/ 2325688 h 6858000"/>
              <a:gd name="connsiteX51" fmla="*/ 2206857 w 2275119"/>
              <a:gd name="connsiteY51" fmla="*/ 2362200 h 6858000"/>
              <a:gd name="connsiteX52" fmla="*/ 2187807 w 2275119"/>
              <a:gd name="connsiteY52" fmla="*/ 2400300 h 6858000"/>
              <a:gd name="connsiteX53" fmla="*/ 2168757 w 2275119"/>
              <a:gd name="connsiteY53" fmla="*/ 2438400 h 6858000"/>
              <a:gd name="connsiteX54" fmla="*/ 2149707 w 2275119"/>
              <a:gd name="connsiteY54" fmla="*/ 2474913 h 6858000"/>
              <a:gd name="connsiteX55" fmla="*/ 2133832 w 2275119"/>
              <a:gd name="connsiteY55" fmla="*/ 2516188 h 6858000"/>
              <a:gd name="connsiteX56" fmla="*/ 2119544 w 2275119"/>
              <a:gd name="connsiteY56" fmla="*/ 2562225 h 6858000"/>
              <a:gd name="connsiteX57" fmla="*/ 2108432 w 2275119"/>
              <a:gd name="connsiteY57" fmla="*/ 2614613 h 6858000"/>
              <a:gd name="connsiteX58" fmla="*/ 2100494 w 2275119"/>
              <a:gd name="connsiteY58" fmla="*/ 2674938 h 6858000"/>
              <a:gd name="connsiteX59" fmla="*/ 2098907 w 2275119"/>
              <a:gd name="connsiteY59" fmla="*/ 2743200 h 6858000"/>
              <a:gd name="connsiteX60" fmla="*/ 2100494 w 2275119"/>
              <a:gd name="connsiteY60" fmla="*/ 2811463 h 6858000"/>
              <a:gd name="connsiteX61" fmla="*/ 2108432 w 2275119"/>
              <a:gd name="connsiteY61" fmla="*/ 2871788 h 6858000"/>
              <a:gd name="connsiteX62" fmla="*/ 2119544 w 2275119"/>
              <a:gd name="connsiteY62" fmla="*/ 2924175 h 6858000"/>
              <a:gd name="connsiteX63" fmla="*/ 2133832 w 2275119"/>
              <a:gd name="connsiteY63" fmla="*/ 2970213 h 6858000"/>
              <a:gd name="connsiteX64" fmla="*/ 2149707 w 2275119"/>
              <a:gd name="connsiteY64" fmla="*/ 3011488 h 6858000"/>
              <a:gd name="connsiteX65" fmla="*/ 2168757 w 2275119"/>
              <a:gd name="connsiteY65" fmla="*/ 3048000 h 6858000"/>
              <a:gd name="connsiteX66" fmla="*/ 2187807 w 2275119"/>
              <a:gd name="connsiteY66" fmla="*/ 3086100 h 6858000"/>
              <a:gd name="connsiteX67" fmla="*/ 2206857 w 2275119"/>
              <a:gd name="connsiteY67" fmla="*/ 3124200 h 6858000"/>
              <a:gd name="connsiteX68" fmla="*/ 2222732 w 2275119"/>
              <a:gd name="connsiteY68" fmla="*/ 3160713 h 6858000"/>
              <a:gd name="connsiteX69" fmla="*/ 2238607 w 2275119"/>
              <a:gd name="connsiteY69" fmla="*/ 3201988 h 6858000"/>
              <a:gd name="connsiteX70" fmla="*/ 2254482 w 2275119"/>
              <a:gd name="connsiteY70" fmla="*/ 3248025 h 6858000"/>
              <a:gd name="connsiteX71" fmla="*/ 2265594 w 2275119"/>
              <a:gd name="connsiteY71" fmla="*/ 3300413 h 6858000"/>
              <a:gd name="connsiteX72" fmla="*/ 2271944 w 2275119"/>
              <a:gd name="connsiteY72" fmla="*/ 3360738 h 6858000"/>
              <a:gd name="connsiteX73" fmla="*/ 2275119 w 2275119"/>
              <a:gd name="connsiteY73" fmla="*/ 3427413 h 6858000"/>
              <a:gd name="connsiteX74" fmla="*/ 2271944 w 2275119"/>
              <a:gd name="connsiteY74" fmla="*/ 3497263 h 6858000"/>
              <a:gd name="connsiteX75" fmla="*/ 2265594 w 2275119"/>
              <a:gd name="connsiteY75" fmla="*/ 3557588 h 6858000"/>
              <a:gd name="connsiteX76" fmla="*/ 2254482 w 2275119"/>
              <a:gd name="connsiteY76" fmla="*/ 3609975 h 6858000"/>
              <a:gd name="connsiteX77" fmla="*/ 2238607 w 2275119"/>
              <a:gd name="connsiteY77" fmla="*/ 3656013 h 6858000"/>
              <a:gd name="connsiteX78" fmla="*/ 2222732 w 2275119"/>
              <a:gd name="connsiteY78" fmla="*/ 3697288 h 6858000"/>
              <a:gd name="connsiteX79" fmla="*/ 2206857 w 2275119"/>
              <a:gd name="connsiteY79" fmla="*/ 3733800 h 6858000"/>
              <a:gd name="connsiteX80" fmla="*/ 2187807 w 2275119"/>
              <a:gd name="connsiteY80" fmla="*/ 3771900 h 6858000"/>
              <a:gd name="connsiteX81" fmla="*/ 2168757 w 2275119"/>
              <a:gd name="connsiteY81" fmla="*/ 3810000 h 6858000"/>
              <a:gd name="connsiteX82" fmla="*/ 2149707 w 2275119"/>
              <a:gd name="connsiteY82" fmla="*/ 3846513 h 6858000"/>
              <a:gd name="connsiteX83" fmla="*/ 2133832 w 2275119"/>
              <a:gd name="connsiteY83" fmla="*/ 3887788 h 6858000"/>
              <a:gd name="connsiteX84" fmla="*/ 2119544 w 2275119"/>
              <a:gd name="connsiteY84" fmla="*/ 3933825 h 6858000"/>
              <a:gd name="connsiteX85" fmla="*/ 2108432 w 2275119"/>
              <a:gd name="connsiteY85" fmla="*/ 3986213 h 6858000"/>
              <a:gd name="connsiteX86" fmla="*/ 2100494 w 2275119"/>
              <a:gd name="connsiteY86" fmla="*/ 4046538 h 6858000"/>
              <a:gd name="connsiteX87" fmla="*/ 2098907 w 2275119"/>
              <a:gd name="connsiteY87" fmla="*/ 4114800 h 6858000"/>
              <a:gd name="connsiteX88" fmla="*/ 2100494 w 2275119"/>
              <a:gd name="connsiteY88" fmla="*/ 4183063 h 6858000"/>
              <a:gd name="connsiteX89" fmla="*/ 2108432 w 2275119"/>
              <a:gd name="connsiteY89" fmla="*/ 4243388 h 6858000"/>
              <a:gd name="connsiteX90" fmla="*/ 2119544 w 2275119"/>
              <a:gd name="connsiteY90" fmla="*/ 4295775 h 6858000"/>
              <a:gd name="connsiteX91" fmla="*/ 2133832 w 2275119"/>
              <a:gd name="connsiteY91" fmla="*/ 4341813 h 6858000"/>
              <a:gd name="connsiteX92" fmla="*/ 2149707 w 2275119"/>
              <a:gd name="connsiteY92" fmla="*/ 4383088 h 6858000"/>
              <a:gd name="connsiteX93" fmla="*/ 2168757 w 2275119"/>
              <a:gd name="connsiteY93" fmla="*/ 4419600 h 6858000"/>
              <a:gd name="connsiteX94" fmla="*/ 2206857 w 2275119"/>
              <a:gd name="connsiteY94" fmla="*/ 4495800 h 6858000"/>
              <a:gd name="connsiteX95" fmla="*/ 2222732 w 2275119"/>
              <a:gd name="connsiteY95" fmla="*/ 4532313 h 6858000"/>
              <a:gd name="connsiteX96" fmla="*/ 2238607 w 2275119"/>
              <a:gd name="connsiteY96" fmla="*/ 4573588 h 6858000"/>
              <a:gd name="connsiteX97" fmla="*/ 2254482 w 2275119"/>
              <a:gd name="connsiteY97" fmla="*/ 4619625 h 6858000"/>
              <a:gd name="connsiteX98" fmla="*/ 2265594 w 2275119"/>
              <a:gd name="connsiteY98" fmla="*/ 4672013 h 6858000"/>
              <a:gd name="connsiteX99" fmla="*/ 2271944 w 2275119"/>
              <a:gd name="connsiteY99" fmla="*/ 4732338 h 6858000"/>
              <a:gd name="connsiteX100" fmla="*/ 2275119 w 2275119"/>
              <a:gd name="connsiteY100" fmla="*/ 4800600 h 6858000"/>
              <a:gd name="connsiteX101" fmla="*/ 2271944 w 2275119"/>
              <a:gd name="connsiteY101" fmla="*/ 4868863 h 6858000"/>
              <a:gd name="connsiteX102" fmla="*/ 2265594 w 2275119"/>
              <a:gd name="connsiteY102" fmla="*/ 4929188 h 6858000"/>
              <a:gd name="connsiteX103" fmla="*/ 2254482 w 2275119"/>
              <a:gd name="connsiteY103" fmla="*/ 4981575 h 6858000"/>
              <a:gd name="connsiteX104" fmla="*/ 2238607 w 2275119"/>
              <a:gd name="connsiteY104" fmla="*/ 5027613 h 6858000"/>
              <a:gd name="connsiteX105" fmla="*/ 2222732 w 2275119"/>
              <a:gd name="connsiteY105" fmla="*/ 5068888 h 6858000"/>
              <a:gd name="connsiteX106" fmla="*/ 2206857 w 2275119"/>
              <a:gd name="connsiteY106" fmla="*/ 5105400 h 6858000"/>
              <a:gd name="connsiteX107" fmla="*/ 2187807 w 2275119"/>
              <a:gd name="connsiteY107" fmla="*/ 5143500 h 6858000"/>
              <a:gd name="connsiteX108" fmla="*/ 2168757 w 2275119"/>
              <a:gd name="connsiteY108" fmla="*/ 5181600 h 6858000"/>
              <a:gd name="connsiteX109" fmla="*/ 2149707 w 2275119"/>
              <a:gd name="connsiteY109" fmla="*/ 5218113 h 6858000"/>
              <a:gd name="connsiteX110" fmla="*/ 2133832 w 2275119"/>
              <a:gd name="connsiteY110" fmla="*/ 5259388 h 6858000"/>
              <a:gd name="connsiteX111" fmla="*/ 2119544 w 2275119"/>
              <a:gd name="connsiteY111" fmla="*/ 5305425 h 6858000"/>
              <a:gd name="connsiteX112" fmla="*/ 2108432 w 2275119"/>
              <a:gd name="connsiteY112" fmla="*/ 5357813 h 6858000"/>
              <a:gd name="connsiteX113" fmla="*/ 2100494 w 2275119"/>
              <a:gd name="connsiteY113" fmla="*/ 5418138 h 6858000"/>
              <a:gd name="connsiteX114" fmla="*/ 2098907 w 2275119"/>
              <a:gd name="connsiteY114" fmla="*/ 5486400 h 6858000"/>
              <a:gd name="connsiteX115" fmla="*/ 2100494 w 2275119"/>
              <a:gd name="connsiteY115" fmla="*/ 5554663 h 6858000"/>
              <a:gd name="connsiteX116" fmla="*/ 2108432 w 2275119"/>
              <a:gd name="connsiteY116" fmla="*/ 5614988 h 6858000"/>
              <a:gd name="connsiteX117" fmla="*/ 2119544 w 2275119"/>
              <a:gd name="connsiteY117" fmla="*/ 5667375 h 6858000"/>
              <a:gd name="connsiteX118" fmla="*/ 2133832 w 2275119"/>
              <a:gd name="connsiteY118" fmla="*/ 5713413 h 6858000"/>
              <a:gd name="connsiteX119" fmla="*/ 2149707 w 2275119"/>
              <a:gd name="connsiteY119" fmla="*/ 5754688 h 6858000"/>
              <a:gd name="connsiteX120" fmla="*/ 2168757 w 2275119"/>
              <a:gd name="connsiteY120" fmla="*/ 5791200 h 6858000"/>
              <a:gd name="connsiteX121" fmla="*/ 2187807 w 2275119"/>
              <a:gd name="connsiteY121" fmla="*/ 5829300 h 6858000"/>
              <a:gd name="connsiteX122" fmla="*/ 2206857 w 2275119"/>
              <a:gd name="connsiteY122" fmla="*/ 5867400 h 6858000"/>
              <a:gd name="connsiteX123" fmla="*/ 2222732 w 2275119"/>
              <a:gd name="connsiteY123" fmla="*/ 5903913 h 6858000"/>
              <a:gd name="connsiteX124" fmla="*/ 2238607 w 2275119"/>
              <a:gd name="connsiteY124" fmla="*/ 5945188 h 6858000"/>
              <a:gd name="connsiteX125" fmla="*/ 2254482 w 2275119"/>
              <a:gd name="connsiteY125" fmla="*/ 5991225 h 6858000"/>
              <a:gd name="connsiteX126" fmla="*/ 2265594 w 2275119"/>
              <a:gd name="connsiteY126" fmla="*/ 6043613 h 6858000"/>
              <a:gd name="connsiteX127" fmla="*/ 2271944 w 2275119"/>
              <a:gd name="connsiteY127" fmla="*/ 6103938 h 6858000"/>
              <a:gd name="connsiteX128" fmla="*/ 2275119 w 2275119"/>
              <a:gd name="connsiteY128" fmla="*/ 6172200 h 6858000"/>
              <a:gd name="connsiteX129" fmla="*/ 2271944 w 2275119"/>
              <a:gd name="connsiteY129" fmla="*/ 6240463 h 6858000"/>
              <a:gd name="connsiteX130" fmla="*/ 2265594 w 2275119"/>
              <a:gd name="connsiteY130" fmla="*/ 6300788 h 6858000"/>
              <a:gd name="connsiteX131" fmla="*/ 2254482 w 2275119"/>
              <a:gd name="connsiteY131" fmla="*/ 6353175 h 6858000"/>
              <a:gd name="connsiteX132" fmla="*/ 2238607 w 2275119"/>
              <a:gd name="connsiteY132" fmla="*/ 6399213 h 6858000"/>
              <a:gd name="connsiteX133" fmla="*/ 2222732 w 2275119"/>
              <a:gd name="connsiteY133" fmla="*/ 6440488 h 6858000"/>
              <a:gd name="connsiteX134" fmla="*/ 2206857 w 2275119"/>
              <a:gd name="connsiteY134" fmla="*/ 6477000 h 6858000"/>
              <a:gd name="connsiteX135" fmla="*/ 2187807 w 2275119"/>
              <a:gd name="connsiteY135" fmla="*/ 6515100 h 6858000"/>
              <a:gd name="connsiteX136" fmla="*/ 2168757 w 2275119"/>
              <a:gd name="connsiteY136" fmla="*/ 6553200 h 6858000"/>
              <a:gd name="connsiteX137" fmla="*/ 2149707 w 2275119"/>
              <a:gd name="connsiteY137" fmla="*/ 6589713 h 6858000"/>
              <a:gd name="connsiteX138" fmla="*/ 2133832 w 2275119"/>
              <a:gd name="connsiteY138" fmla="*/ 6630988 h 6858000"/>
              <a:gd name="connsiteX139" fmla="*/ 2119544 w 2275119"/>
              <a:gd name="connsiteY139" fmla="*/ 6677025 h 6858000"/>
              <a:gd name="connsiteX140" fmla="*/ 2108432 w 2275119"/>
              <a:gd name="connsiteY140" fmla="*/ 6729413 h 6858000"/>
              <a:gd name="connsiteX141" fmla="*/ 2100494 w 2275119"/>
              <a:gd name="connsiteY141" fmla="*/ 6789738 h 6858000"/>
              <a:gd name="connsiteX142" fmla="*/ 2098907 w 2275119"/>
              <a:gd name="connsiteY142" fmla="*/ 6858000 h 6858000"/>
              <a:gd name="connsiteX143" fmla="*/ 1556068 w 2275119"/>
              <a:gd name="connsiteY143" fmla="*/ 6858000 h 6858000"/>
              <a:gd name="connsiteX144" fmla="*/ 1389294 w 2275119"/>
              <a:gd name="connsiteY144" fmla="*/ 6858000 h 6858000"/>
              <a:gd name="connsiteX145" fmla="*/ 0 w 2275119"/>
              <a:gd name="connsiteY14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2275119" h="6858000">
                <a:moveTo>
                  <a:pt x="0" y="0"/>
                </a:moveTo>
                <a:lnTo>
                  <a:pt x="1389294" y="0"/>
                </a:lnTo>
                <a:lnTo>
                  <a:pt x="1556068" y="0"/>
                </a:lnTo>
                <a:lnTo>
                  <a:pt x="2098907" y="0"/>
                </a:lnTo>
                <a:lnTo>
                  <a:pt x="2100494" y="68263"/>
                </a:lnTo>
                <a:lnTo>
                  <a:pt x="2108432" y="128588"/>
                </a:lnTo>
                <a:lnTo>
                  <a:pt x="2119544" y="180975"/>
                </a:lnTo>
                <a:lnTo>
                  <a:pt x="2133832" y="227013"/>
                </a:lnTo>
                <a:lnTo>
                  <a:pt x="2149707" y="268288"/>
                </a:lnTo>
                <a:lnTo>
                  <a:pt x="2168757" y="304800"/>
                </a:lnTo>
                <a:lnTo>
                  <a:pt x="2187807" y="342900"/>
                </a:lnTo>
                <a:lnTo>
                  <a:pt x="2206857" y="381000"/>
                </a:lnTo>
                <a:lnTo>
                  <a:pt x="2222732" y="417513"/>
                </a:lnTo>
                <a:lnTo>
                  <a:pt x="2238607" y="458788"/>
                </a:lnTo>
                <a:lnTo>
                  <a:pt x="2254482" y="504825"/>
                </a:lnTo>
                <a:lnTo>
                  <a:pt x="2265594" y="557213"/>
                </a:lnTo>
                <a:lnTo>
                  <a:pt x="2271944" y="617538"/>
                </a:lnTo>
                <a:lnTo>
                  <a:pt x="2275119" y="685800"/>
                </a:lnTo>
                <a:lnTo>
                  <a:pt x="2271944" y="754063"/>
                </a:lnTo>
                <a:lnTo>
                  <a:pt x="2265594" y="814388"/>
                </a:lnTo>
                <a:lnTo>
                  <a:pt x="2254482" y="866775"/>
                </a:lnTo>
                <a:lnTo>
                  <a:pt x="2238607" y="912813"/>
                </a:lnTo>
                <a:lnTo>
                  <a:pt x="2222732" y="954088"/>
                </a:lnTo>
                <a:lnTo>
                  <a:pt x="2206857" y="990600"/>
                </a:lnTo>
                <a:lnTo>
                  <a:pt x="2187807" y="1028700"/>
                </a:lnTo>
                <a:lnTo>
                  <a:pt x="2168757" y="1066800"/>
                </a:lnTo>
                <a:lnTo>
                  <a:pt x="2149707" y="1103313"/>
                </a:lnTo>
                <a:lnTo>
                  <a:pt x="2133832" y="1144588"/>
                </a:lnTo>
                <a:lnTo>
                  <a:pt x="2119544" y="1190625"/>
                </a:lnTo>
                <a:lnTo>
                  <a:pt x="2108432" y="1243013"/>
                </a:lnTo>
                <a:lnTo>
                  <a:pt x="2100494" y="1303338"/>
                </a:lnTo>
                <a:lnTo>
                  <a:pt x="2098907" y="1371600"/>
                </a:lnTo>
                <a:lnTo>
                  <a:pt x="2100494" y="1439863"/>
                </a:lnTo>
                <a:lnTo>
                  <a:pt x="2108432" y="1500188"/>
                </a:lnTo>
                <a:lnTo>
                  <a:pt x="2119544" y="1552575"/>
                </a:lnTo>
                <a:lnTo>
                  <a:pt x="2133832" y="1598613"/>
                </a:lnTo>
                <a:lnTo>
                  <a:pt x="2149707" y="1639888"/>
                </a:lnTo>
                <a:lnTo>
                  <a:pt x="2168757" y="1676400"/>
                </a:lnTo>
                <a:lnTo>
                  <a:pt x="2187807" y="1714500"/>
                </a:lnTo>
                <a:lnTo>
                  <a:pt x="2206857" y="1752600"/>
                </a:lnTo>
                <a:lnTo>
                  <a:pt x="2222732" y="1789113"/>
                </a:lnTo>
                <a:lnTo>
                  <a:pt x="2238607" y="1830388"/>
                </a:lnTo>
                <a:lnTo>
                  <a:pt x="2254482" y="1876425"/>
                </a:lnTo>
                <a:lnTo>
                  <a:pt x="2265594" y="1928813"/>
                </a:lnTo>
                <a:lnTo>
                  <a:pt x="2271944" y="1989138"/>
                </a:lnTo>
                <a:lnTo>
                  <a:pt x="2275119" y="2057400"/>
                </a:lnTo>
                <a:lnTo>
                  <a:pt x="2271944" y="2125663"/>
                </a:lnTo>
                <a:lnTo>
                  <a:pt x="2265594" y="2185988"/>
                </a:lnTo>
                <a:lnTo>
                  <a:pt x="2254482" y="2238375"/>
                </a:lnTo>
                <a:lnTo>
                  <a:pt x="2238607" y="2284413"/>
                </a:lnTo>
                <a:lnTo>
                  <a:pt x="2222732" y="2325688"/>
                </a:lnTo>
                <a:lnTo>
                  <a:pt x="2206857" y="2362200"/>
                </a:lnTo>
                <a:lnTo>
                  <a:pt x="2187807" y="2400300"/>
                </a:lnTo>
                <a:lnTo>
                  <a:pt x="2168757" y="2438400"/>
                </a:lnTo>
                <a:lnTo>
                  <a:pt x="2149707" y="2474913"/>
                </a:lnTo>
                <a:lnTo>
                  <a:pt x="2133832" y="2516188"/>
                </a:lnTo>
                <a:lnTo>
                  <a:pt x="2119544" y="2562225"/>
                </a:lnTo>
                <a:lnTo>
                  <a:pt x="2108432" y="2614613"/>
                </a:lnTo>
                <a:lnTo>
                  <a:pt x="2100494" y="2674938"/>
                </a:lnTo>
                <a:lnTo>
                  <a:pt x="2098907" y="2743200"/>
                </a:lnTo>
                <a:lnTo>
                  <a:pt x="2100494" y="2811463"/>
                </a:lnTo>
                <a:lnTo>
                  <a:pt x="2108432" y="2871788"/>
                </a:lnTo>
                <a:lnTo>
                  <a:pt x="2119544" y="2924175"/>
                </a:lnTo>
                <a:lnTo>
                  <a:pt x="2133832" y="2970213"/>
                </a:lnTo>
                <a:lnTo>
                  <a:pt x="2149707" y="3011488"/>
                </a:lnTo>
                <a:lnTo>
                  <a:pt x="2168757" y="3048000"/>
                </a:lnTo>
                <a:lnTo>
                  <a:pt x="2187807" y="3086100"/>
                </a:lnTo>
                <a:lnTo>
                  <a:pt x="2206857" y="3124200"/>
                </a:lnTo>
                <a:lnTo>
                  <a:pt x="2222732" y="3160713"/>
                </a:lnTo>
                <a:lnTo>
                  <a:pt x="2238607" y="3201988"/>
                </a:lnTo>
                <a:lnTo>
                  <a:pt x="2254482" y="3248025"/>
                </a:lnTo>
                <a:lnTo>
                  <a:pt x="2265594" y="3300413"/>
                </a:lnTo>
                <a:lnTo>
                  <a:pt x="2271944" y="3360738"/>
                </a:lnTo>
                <a:lnTo>
                  <a:pt x="2275119" y="3427413"/>
                </a:lnTo>
                <a:lnTo>
                  <a:pt x="2271944" y="3497263"/>
                </a:lnTo>
                <a:lnTo>
                  <a:pt x="2265594" y="3557588"/>
                </a:lnTo>
                <a:lnTo>
                  <a:pt x="2254482" y="3609975"/>
                </a:lnTo>
                <a:lnTo>
                  <a:pt x="2238607" y="3656013"/>
                </a:lnTo>
                <a:lnTo>
                  <a:pt x="2222732" y="3697288"/>
                </a:lnTo>
                <a:lnTo>
                  <a:pt x="2206857" y="3733800"/>
                </a:lnTo>
                <a:lnTo>
                  <a:pt x="2187807" y="3771900"/>
                </a:lnTo>
                <a:lnTo>
                  <a:pt x="2168757" y="3810000"/>
                </a:lnTo>
                <a:lnTo>
                  <a:pt x="2149707" y="3846513"/>
                </a:lnTo>
                <a:lnTo>
                  <a:pt x="2133832" y="3887788"/>
                </a:lnTo>
                <a:lnTo>
                  <a:pt x="2119544" y="3933825"/>
                </a:lnTo>
                <a:lnTo>
                  <a:pt x="2108432" y="3986213"/>
                </a:lnTo>
                <a:lnTo>
                  <a:pt x="2100494" y="4046538"/>
                </a:lnTo>
                <a:lnTo>
                  <a:pt x="2098907" y="4114800"/>
                </a:lnTo>
                <a:lnTo>
                  <a:pt x="2100494" y="4183063"/>
                </a:lnTo>
                <a:lnTo>
                  <a:pt x="2108432" y="4243388"/>
                </a:lnTo>
                <a:lnTo>
                  <a:pt x="2119544" y="4295775"/>
                </a:lnTo>
                <a:lnTo>
                  <a:pt x="2133832" y="4341813"/>
                </a:lnTo>
                <a:lnTo>
                  <a:pt x="2149707" y="4383088"/>
                </a:lnTo>
                <a:lnTo>
                  <a:pt x="2168757" y="4419600"/>
                </a:lnTo>
                <a:lnTo>
                  <a:pt x="2206857" y="4495800"/>
                </a:lnTo>
                <a:lnTo>
                  <a:pt x="2222732" y="4532313"/>
                </a:lnTo>
                <a:lnTo>
                  <a:pt x="2238607" y="4573588"/>
                </a:lnTo>
                <a:lnTo>
                  <a:pt x="2254482" y="4619625"/>
                </a:lnTo>
                <a:lnTo>
                  <a:pt x="2265594" y="4672013"/>
                </a:lnTo>
                <a:lnTo>
                  <a:pt x="2271944" y="4732338"/>
                </a:lnTo>
                <a:lnTo>
                  <a:pt x="2275119" y="4800600"/>
                </a:lnTo>
                <a:lnTo>
                  <a:pt x="2271944" y="4868863"/>
                </a:lnTo>
                <a:lnTo>
                  <a:pt x="2265594" y="4929188"/>
                </a:lnTo>
                <a:lnTo>
                  <a:pt x="2254482" y="4981575"/>
                </a:lnTo>
                <a:lnTo>
                  <a:pt x="2238607" y="5027613"/>
                </a:lnTo>
                <a:lnTo>
                  <a:pt x="2222732" y="5068888"/>
                </a:lnTo>
                <a:lnTo>
                  <a:pt x="2206857" y="5105400"/>
                </a:lnTo>
                <a:lnTo>
                  <a:pt x="2187807" y="5143500"/>
                </a:lnTo>
                <a:lnTo>
                  <a:pt x="2168757" y="5181600"/>
                </a:lnTo>
                <a:lnTo>
                  <a:pt x="2149707" y="5218113"/>
                </a:lnTo>
                <a:lnTo>
                  <a:pt x="2133832" y="5259388"/>
                </a:lnTo>
                <a:lnTo>
                  <a:pt x="2119544" y="5305425"/>
                </a:lnTo>
                <a:lnTo>
                  <a:pt x="2108432" y="5357813"/>
                </a:lnTo>
                <a:lnTo>
                  <a:pt x="2100494" y="5418138"/>
                </a:lnTo>
                <a:lnTo>
                  <a:pt x="2098907" y="5486400"/>
                </a:lnTo>
                <a:lnTo>
                  <a:pt x="2100494" y="5554663"/>
                </a:lnTo>
                <a:lnTo>
                  <a:pt x="2108432" y="5614988"/>
                </a:lnTo>
                <a:lnTo>
                  <a:pt x="2119544" y="5667375"/>
                </a:lnTo>
                <a:lnTo>
                  <a:pt x="2133832" y="5713413"/>
                </a:lnTo>
                <a:lnTo>
                  <a:pt x="2149707" y="5754688"/>
                </a:lnTo>
                <a:lnTo>
                  <a:pt x="2168757" y="5791200"/>
                </a:lnTo>
                <a:lnTo>
                  <a:pt x="2187807" y="5829300"/>
                </a:lnTo>
                <a:lnTo>
                  <a:pt x="2206857" y="5867400"/>
                </a:lnTo>
                <a:lnTo>
                  <a:pt x="2222732" y="5903913"/>
                </a:lnTo>
                <a:lnTo>
                  <a:pt x="2238607" y="5945188"/>
                </a:lnTo>
                <a:lnTo>
                  <a:pt x="2254482" y="5991225"/>
                </a:lnTo>
                <a:lnTo>
                  <a:pt x="2265594" y="6043613"/>
                </a:lnTo>
                <a:lnTo>
                  <a:pt x="2271944" y="6103938"/>
                </a:lnTo>
                <a:lnTo>
                  <a:pt x="2275119" y="6172200"/>
                </a:lnTo>
                <a:lnTo>
                  <a:pt x="2271944" y="6240463"/>
                </a:lnTo>
                <a:lnTo>
                  <a:pt x="2265594" y="6300788"/>
                </a:lnTo>
                <a:lnTo>
                  <a:pt x="2254482" y="6353175"/>
                </a:lnTo>
                <a:lnTo>
                  <a:pt x="2238607" y="6399213"/>
                </a:lnTo>
                <a:lnTo>
                  <a:pt x="2222732" y="6440488"/>
                </a:lnTo>
                <a:lnTo>
                  <a:pt x="2206857" y="6477000"/>
                </a:lnTo>
                <a:lnTo>
                  <a:pt x="2187807" y="6515100"/>
                </a:lnTo>
                <a:lnTo>
                  <a:pt x="2168757" y="6553200"/>
                </a:lnTo>
                <a:lnTo>
                  <a:pt x="2149707" y="6589713"/>
                </a:lnTo>
                <a:lnTo>
                  <a:pt x="2133832" y="6630988"/>
                </a:lnTo>
                <a:lnTo>
                  <a:pt x="2119544" y="6677025"/>
                </a:lnTo>
                <a:lnTo>
                  <a:pt x="2108432" y="6729413"/>
                </a:lnTo>
                <a:lnTo>
                  <a:pt x="2100494" y="6789738"/>
                </a:lnTo>
                <a:lnTo>
                  <a:pt x="2098907" y="6858000"/>
                </a:lnTo>
                <a:lnTo>
                  <a:pt x="1556068" y="6858000"/>
                </a:lnTo>
                <a:lnTo>
                  <a:pt x="138929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AE1F77-1EC8-47BA-A381-B6618A2FC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046AE-0C37-2145-97DA-35D0FE792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600" y="2178528"/>
            <a:ext cx="8534400" cy="3701065"/>
          </a:xfrm>
        </p:spPr>
        <p:txBody>
          <a:bodyPr>
            <a:normAutofit/>
          </a:bodyPr>
          <a:lstStyle/>
          <a:p>
            <a:r>
              <a:rPr lang="en-US" sz="2800" dirty="0"/>
              <a:t>The clue question</a:t>
            </a:r>
          </a:p>
          <a:p>
            <a:r>
              <a:rPr lang="en-US" sz="2800" dirty="0"/>
              <a:t>Children often find it hard to provide the evidence needed to support their point</a:t>
            </a:r>
          </a:p>
          <a:p>
            <a:r>
              <a:rPr lang="en-US" sz="2800" dirty="0"/>
              <a:t>What could that mean?</a:t>
            </a:r>
          </a:p>
          <a:p>
            <a:endParaRPr lang="en-US" sz="2800" dirty="0"/>
          </a:p>
        </p:txBody>
      </p:sp>
      <p:pic>
        <p:nvPicPr>
          <p:cNvPr id="5" name="Picture 4" descr="A picture containing person, indoor, child, boy&#10;&#10;Description automatically generated">
            <a:extLst>
              <a:ext uri="{FF2B5EF4-FFF2-40B4-BE49-F238E27FC236}">
                <a16:creationId xmlns:a16="http://schemas.microsoft.com/office/drawing/2014/main" id="{31385570-95FE-4844-AF88-F53AD703EB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569324" y="3772778"/>
            <a:ext cx="28448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43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0851669-7281-49C2-8BF0-67BA70EC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9D4EEA-A718-A149-81D9-C21894867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82385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Deductive Questions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6992B13-74C4-4370-93C5-F5403D944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" y="0"/>
            <a:ext cx="2275119" cy="6858000"/>
          </a:xfrm>
          <a:custGeom>
            <a:avLst/>
            <a:gdLst>
              <a:gd name="connsiteX0" fmla="*/ 0 w 2275119"/>
              <a:gd name="connsiteY0" fmla="*/ 0 h 6858000"/>
              <a:gd name="connsiteX1" fmla="*/ 1389294 w 2275119"/>
              <a:gd name="connsiteY1" fmla="*/ 0 h 6858000"/>
              <a:gd name="connsiteX2" fmla="*/ 1556068 w 2275119"/>
              <a:gd name="connsiteY2" fmla="*/ 0 h 6858000"/>
              <a:gd name="connsiteX3" fmla="*/ 2098907 w 2275119"/>
              <a:gd name="connsiteY3" fmla="*/ 0 h 6858000"/>
              <a:gd name="connsiteX4" fmla="*/ 2100494 w 2275119"/>
              <a:gd name="connsiteY4" fmla="*/ 68263 h 6858000"/>
              <a:gd name="connsiteX5" fmla="*/ 2108432 w 2275119"/>
              <a:gd name="connsiteY5" fmla="*/ 128588 h 6858000"/>
              <a:gd name="connsiteX6" fmla="*/ 2119544 w 2275119"/>
              <a:gd name="connsiteY6" fmla="*/ 180975 h 6858000"/>
              <a:gd name="connsiteX7" fmla="*/ 2133832 w 2275119"/>
              <a:gd name="connsiteY7" fmla="*/ 227013 h 6858000"/>
              <a:gd name="connsiteX8" fmla="*/ 2149707 w 2275119"/>
              <a:gd name="connsiteY8" fmla="*/ 268288 h 6858000"/>
              <a:gd name="connsiteX9" fmla="*/ 2168757 w 2275119"/>
              <a:gd name="connsiteY9" fmla="*/ 304800 h 6858000"/>
              <a:gd name="connsiteX10" fmla="*/ 2187807 w 2275119"/>
              <a:gd name="connsiteY10" fmla="*/ 342900 h 6858000"/>
              <a:gd name="connsiteX11" fmla="*/ 2206857 w 2275119"/>
              <a:gd name="connsiteY11" fmla="*/ 381000 h 6858000"/>
              <a:gd name="connsiteX12" fmla="*/ 2222732 w 2275119"/>
              <a:gd name="connsiteY12" fmla="*/ 417513 h 6858000"/>
              <a:gd name="connsiteX13" fmla="*/ 2238607 w 2275119"/>
              <a:gd name="connsiteY13" fmla="*/ 458788 h 6858000"/>
              <a:gd name="connsiteX14" fmla="*/ 2254482 w 2275119"/>
              <a:gd name="connsiteY14" fmla="*/ 504825 h 6858000"/>
              <a:gd name="connsiteX15" fmla="*/ 2265594 w 2275119"/>
              <a:gd name="connsiteY15" fmla="*/ 557213 h 6858000"/>
              <a:gd name="connsiteX16" fmla="*/ 2271944 w 2275119"/>
              <a:gd name="connsiteY16" fmla="*/ 617538 h 6858000"/>
              <a:gd name="connsiteX17" fmla="*/ 2275119 w 2275119"/>
              <a:gd name="connsiteY17" fmla="*/ 685800 h 6858000"/>
              <a:gd name="connsiteX18" fmla="*/ 2271944 w 2275119"/>
              <a:gd name="connsiteY18" fmla="*/ 754063 h 6858000"/>
              <a:gd name="connsiteX19" fmla="*/ 2265594 w 2275119"/>
              <a:gd name="connsiteY19" fmla="*/ 814388 h 6858000"/>
              <a:gd name="connsiteX20" fmla="*/ 2254482 w 2275119"/>
              <a:gd name="connsiteY20" fmla="*/ 866775 h 6858000"/>
              <a:gd name="connsiteX21" fmla="*/ 2238607 w 2275119"/>
              <a:gd name="connsiteY21" fmla="*/ 912813 h 6858000"/>
              <a:gd name="connsiteX22" fmla="*/ 2222732 w 2275119"/>
              <a:gd name="connsiteY22" fmla="*/ 954088 h 6858000"/>
              <a:gd name="connsiteX23" fmla="*/ 2206857 w 2275119"/>
              <a:gd name="connsiteY23" fmla="*/ 990600 h 6858000"/>
              <a:gd name="connsiteX24" fmla="*/ 2187807 w 2275119"/>
              <a:gd name="connsiteY24" fmla="*/ 1028700 h 6858000"/>
              <a:gd name="connsiteX25" fmla="*/ 2168757 w 2275119"/>
              <a:gd name="connsiteY25" fmla="*/ 1066800 h 6858000"/>
              <a:gd name="connsiteX26" fmla="*/ 2149707 w 2275119"/>
              <a:gd name="connsiteY26" fmla="*/ 1103313 h 6858000"/>
              <a:gd name="connsiteX27" fmla="*/ 2133832 w 2275119"/>
              <a:gd name="connsiteY27" fmla="*/ 1144588 h 6858000"/>
              <a:gd name="connsiteX28" fmla="*/ 2119544 w 2275119"/>
              <a:gd name="connsiteY28" fmla="*/ 1190625 h 6858000"/>
              <a:gd name="connsiteX29" fmla="*/ 2108432 w 2275119"/>
              <a:gd name="connsiteY29" fmla="*/ 1243013 h 6858000"/>
              <a:gd name="connsiteX30" fmla="*/ 2100494 w 2275119"/>
              <a:gd name="connsiteY30" fmla="*/ 1303338 h 6858000"/>
              <a:gd name="connsiteX31" fmla="*/ 2098907 w 2275119"/>
              <a:gd name="connsiteY31" fmla="*/ 1371600 h 6858000"/>
              <a:gd name="connsiteX32" fmla="*/ 2100494 w 2275119"/>
              <a:gd name="connsiteY32" fmla="*/ 1439863 h 6858000"/>
              <a:gd name="connsiteX33" fmla="*/ 2108432 w 2275119"/>
              <a:gd name="connsiteY33" fmla="*/ 1500188 h 6858000"/>
              <a:gd name="connsiteX34" fmla="*/ 2119544 w 2275119"/>
              <a:gd name="connsiteY34" fmla="*/ 1552575 h 6858000"/>
              <a:gd name="connsiteX35" fmla="*/ 2133832 w 2275119"/>
              <a:gd name="connsiteY35" fmla="*/ 1598613 h 6858000"/>
              <a:gd name="connsiteX36" fmla="*/ 2149707 w 2275119"/>
              <a:gd name="connsiteY36" fmla="*/ 1639888 h 6858000"/>
              <a:gd name="connsiteX37" fmla="*/ 2168757 w 2275119"/>
              <a:gd name="connsiteY37" fmla="*/ 1676400 h 6858000"/>
              <a:gd name="connsiteX38" fmla="*/ 2187807 w 2275119"/>
              <a:gd name="connsiteY38" fmla="*/ 1714500 h 6858000"/>
              <a:gd name="connsiteX39" fmla="*/ 2206857 w 2275119"/>
              <a:gd name="connsiteY39" fmla="*/ 1752600 h 6858000"/>
              <a:gd name="connsiteX40" fmla="*/ 2222732 w 2275119"/>
              <a:gd name="connsiteY40" fmla="*/ 1789113 h 6858000"/>
              <a:gd name="connsiteX41" fmla="*/ 2238607 w 2275119"/>
              <a:gd name="connsiteY41" fmla="*/ 1830388 h 6858000"/>
              <a:gd name="connsiteX42" fmla="*/ 2254482 w 2275119"/>
              <a:gd name="connsiteY42" fmla="*/ 1876425 h 6858000"/>
              <a:gd name="connsiteX43" fmla="*/ 2265594 w 2275119"/>
              <a:gd name="connsiteY43" fmla="*/ 1928813 h 6858000"/>
              <a:gd name="connsiteX44" fmla="*/ 2271944 w 2275119"/>
              <a:gd name="connsiteY44" fmla="*/ 1989138 h 6858000"/>
              <a:gd name="connsiteX45" fmla="*/ 2275119 w 2275119"/>
              <a:gd name="connsiteY45" fmla="*/ 2057400 h 6858000"/>
              <a:gd name="connsiteX46" fmla="*/ 2271944 w 2275119"/>
              <a:gd name="connsiteY46" fmla="*/ 2125663 h 6858000"/>
              <a:gd name="connsiteX47" fmla="*/ 2265594 w 2275119"/>
              <a:gd name="connsiteY47" fmla="*/ 2185988 h 6858000"/>
              <a:gd name="connsiteX48" fmla="*/ 2254482 w 2275119"/>
              <a:gd name="connsiteY48" fmla="*/ 2238375 h 6858000"/>
              <a:gd name="connsiteX49" fmla="*/ 2238607 w 2275119"/>
              <a:gd name="connsiteY49" fmla="*/ 2284413 h 6858000"/>
              <a:gd name="connsiteX50" fmla="*/ 2222732 w 2275119"/>
              <a:gd name="connsiteY50" fmla="*/ 2325688 h 6858000"/>
              <a:gd name="connsiteX51" fmla="*/ 2206857 w 2275119"/>
              <a:gd name="connsiteY51" fmla="*/ 2362200 h 6858000"/>
              <a:gd name="connsiteX52" fmla="*/ 2187807 w 2275119"/>
              <a:gd name="connsiteY52" fmla="*/ 2400300 h 6858000"/>
              <a:gd name="connsiteX53" fmla="*/ 2168757 w 2275119"/>
              <a:gd name="connsiteY53" fmla="*/ 2438400 h 6858000"/>
              <a:gd name="connsiteX54" fmla="*/ 2149707 w 2275119"/>
              <a:gd name="connsiteY54" fmla="*/ 2474913 h 6858000"/>
              <a:gd name="connsiteX55" fmla="*/ 2133832 w 2275119"/>
              <a:gd name="connsiteY55" fmla="*/ 2516188 h 6858000"/>
              <a:gd name="connsiteX56" fmla="*/ 2119544 w 2275119"/>
              <a:gd name="connsiteY56" fmla="*/ 2562225 h 6858000"/>
              <a:gd name="connsiteX57" fmla="*/ 2108432 w 2275119"/>
              <a:gd name="connsiteY57" fmla="*/ 2614613 h 6858000"/>
              <a:gd name="connsiteX58" fmla="*/ 2100494 w 2275119"/>
              <a:gd name="connsiteY58" fmla="*/ 2674938 h 6858000"/>
              <a:gd name="connsiteX59" fmla="*/ 2098907 w 2275119"/>
              <a:gd name="connsiteY59" fmla="*/ 2743200 h 6858000"/>
              <a:gd name="connsiteX60" fmla="*/ 2100494 w 2275119"/>
              <a:gd name="connsiteY60" fmla="*/ 2811463 h 6858000"/>
              <a:gd name="connsiteX61" fmla="*/ 2108432 w 2275119"/>
              <a:gd name="connsiteY61" fmla="*/ 2871788 h 6858000"/>
              <a:gd name="connsiteX62" fmla="*/ 2119544 w 2275119"/>
              <a:gd name="connsiteY62" fmla="*/ 2924175 h 6858000"/>
              <a:gd name="connsiteX63" fmla="*/ 2133832 w 2275119"/>
              <a:gd name="connsiteY63" fmla="*/ 2970213 h 6858000"/>
              <a:gd name="connsiteX64" fmla="*/ 2149707 w 2275119"/>
              <a:gd name="connsiteY64" fmla="*/ 3011488 h 6858000"/>
              <a:gd name="connsiteX65" fmla="*/ 2168757 w 2275119"/>
              <a:gd name="connsiteY65" fmla="*/ 3048000 h 6858000"/>
              <a:gd name="connsiteX66" fmla="*/ 2187807 w 2275119"/>
              <a:gd name="connsiteY66" fmla="*/ 3086100 h 6858000"/>
              <a:gd name="connsiteX67" fmla="*/ 2206857 w 2275119"/>
              <a:gd name="connsiteY67" fmla="*/ 3124200 h 6858000"/>
              <a:gd name="connsiteX68" fmla="*/ 2222732 w 2275119"/>
              <a:gd name="connsiteY68" fmla="*/ 3160713 h 6858000"/>
              <a:gd name="connsiteX69" fmla="*/ 2238607 w 2275119"/>
              <a:gd name="connsiteY69" fmla="*/ 3201988 h 6858000"/>
              <a:gd name="connsiteX70" fmla="*/ 2254482 w 2275119"/>
              <a:gd name="connsiteY70" fmla="*/ 3248025 h 6858000"/>
              <a:gd name="connsiteX71" fmla="*/ 2265594 w 2275119"/>
              <a:gd name="connsiteY71" fmla="*/ 3300413 h 6858000"/>
              <a:gd name="connsiteX72" fmla="*/ 2271944 w 2275119"/>
              <a:gd name="connsiteY72" fmla="*/ 3360738 h 6858000"/>
              <a:gd name="connsiteX73" fmla="*/ 2275119 w 2275119"/>
              <a:gd name="connsiteY73" fmla="*/ 3427413 h 6858000"/>
              <a:gd name="connsiteX74" fmla="*/ 2271944 w 2275119"/>
              <a:gd name="connsiteY74" fmla="*/ 3497263 h 6858000"/>
              <a:gd name="connsiteX75" fmla="*/ 2265594 w 2275119"/>
              <a:gd name="connsiteY75" fmla="*/ 3557588 h 6858000"/>
              <a:gd name="connsiteX76" fmla="*/ 2254482 w 2275119"/>
              <a:gd name="connsiteY76" fmla="*/ 3609975 h 6858000"/>
              <a:gd name="connsiteX77" fmla="*/ 2238607 w 2275119"/>
              <a:gd name="connsiteY77" fmla="*/ 3656013 h 6858000"/>
              <a:gd name="connsiteX78" fmla="*/ 2222732 w 2275119"/>
              <a:gd name="connsiteY78" fmla="*/ 3697288 h 6858000"/>
              <a:gd name="connsiteX79" fmla="*/ 2206857 w 2275119"/>
              <a:gd name="connsiteY79" fmla="*/ 3733800 h 6858000"/>
              <a:gd name="connsiteX80" fmla="*/ 2187807 w 2275119"/>
              <a:gd name="connsiteY80" fmla="*/ 3771900 h 6858000"/>
              <a:gd name="connsiteX81" fmla="*/ 2168757 w 2275119"/>
              <a:gd name="connsiteY81" fmla="*/ 3810000 h 6858000"/>
              <a:gd name="connsiteX82" fmla="*/ 2149707 w 2275119"/>
              <a:gd name="connsiteY82" fmla="*/ 3846513 h 6858000"/>
              <a:gd name="connsiteX83" fmla="*/ 2133832 w 2275119"/>
              <a:gd name="connsiteY83" fmla="*/ 3887788 h 6858000"/>
              <a:gd name="connsiteX84" fmla="*/ 2119544 w 2275119"/>
              <a:gd name="connsiteY84" fmla="*/ 3933825 h 6858000"/>
              <a:gd name="connsiteX85" fmla="*/ 2108432 w 2275119"/>
              <a:gd name="connsiteY85" fmla="*/ 3986213 h 6858000"/>
              <a:gd name="connsiteX86" fmla="*/ 2100494 w 2275119"/>
              <a:gd name="connsiteY86" fmla="*/ 4046538 h 6858000"/>
              <a:gd name="connsiteX87" fmla="*/ 2098907 w 2275119"/>
              <a:gd name="connsiteY87" fmla="*/ 4114800 h 6858000"/>
              <a:gd name="connsiteX88" fmla="*/ 2100494 w 2275119"/>
              <a:gd name="connsiteY88" fmla="*/ 4183063 h 6858000"/>
              <a:gd name="connsiteX89" fmla="*/ 2108432 w 2275119"/>
              <a:gd name="connsiteY89" fmla="*/ 4243388 h 6858000"/>
              <a:gd name="connsiteX90" fmla="*/ 2119544 w 2275119"/>
              <a:gd name="connsiteY90" fmla="*/ 4295775 h 6858000"/>
              <a:gd name="connsiteX91" fmla="*/ 2133832 w 2275119"/>
              <a:gd name="connsiteY91" fmla="*/ 4341813 h 6858000"/>
              <a:gd name="connsiteX92" fmla="*/ 2149707 w 2275119"/>
              <a:gd name="connsiteY92" fmla="*/ 4383088 h 6858000"/>
              <a:gd name="connsiteX93" fmla="*/ 2168757 w 2275119"/>
              <a:gd name="connsiteY93" fmla="*/ 4419600 h 6858000"/>
              <a:gd name="connsiteX94" fmla="*/ 2206857 w 2275119"/>
              <a:gd name="connsiteY94" fmla="*/ 4495800 h 6858000"/>
              <a:gd name="connsiteX95" fmla="*/ 2222732 w 2275119"/>
              <a:gd name="connsiteY95" fmla="*/ 4532313 h 6858000"/>
              <a:gd name="connsiteX96" fmla="*/ 2238607 w 2275119"/>
              <a:gd name="connsiteY96" fmla="*/ 4573588 h 6858000"/>
              <a:gd name="connsiteX97" fmla="*/ 2254482 w 2275119"/>
              <a:gd name="connsiteY97" fmla="*/ 4619625 h 6858000"/>
              <a:gd name="connsiteX98" fmla="*/ 2265594 w 2275119"/>
              <a:gd name="connsiteY98" fmla="*/ 4672013 h 6858000"/>
              <a:gd name="connsiteX99" fmla="*/ 2271944 w 2275119"/>
              <a:gd name="connsiteY99" fmla="*/ 4732338 h 6858000"/>
              <a:gd name="connsiteX100" fmla="*/ 2275119 w 2275119"/>
              <a:gd name="connsiteY100" fmla="*/ 4800600 h 6858000"/>
              <a:gd name="connsiteX101" fmla="*/ 2271944 w 2275119"/>
              <a:gd name="connsiteY101" fmla="*/ 4868863 h 6858000"/>
              <a:gd name="connsiteX102" fmla="*/ 2265594 w 2275119"/>
              <a:gd name="connsiteY102" fmla="*/ 4929188 h 6858000"/>
              <a:gd name="connsiteX103" fmla="*/ 2254482 w 2275119"/>
              <a:gd name="connsiteY103" fmla="*/ 4981575 h 6858000"/>
              <a:gd name="connsiteX104" fmla="*/ 2238607 w 2275119"/>
              <a:gd name="connsiteY104" fmla="*/ 5027613 h 6858000"/>
              <a:gd name="connsiteX105" fmla="*/ 2222732 w 2275119"/>
              <a:gd name="connsiteY105" fmla="*/ 5068888 h 6858000"/>
              <a:gd name="connsiteX106" fmla="*/ 2206857 w 2275119"/>
              <a:gd name="connsiteY106" fmla="*/ 5105400 h 6858000"/>
              <a:gd name="connsiteX107" fmla="*/ 2187807 w 2275119"/>
              <a:gd name="connsiteY107" fmla="*/ 5143500 h 6858000"/>
              <a:gd name="connsiteX108" fmla="*/ 2168757 w 2275119"/>
              <a:gd name="connsiteY108" fmla="*/ 5181600 h 6858000"/>
              <a:gd name="connsiteX109" fmla="*/ 2149707 w 2275119"/>
              <a:gd name="connsiteY109" fmla="*/ 5218113 h 6858000"/>
              <a:gd name="connsiteX110" fmla="*/ 2133832 w 2275119"/>
              <a:gd name="connsiteY110" fmla="*/ 5259388 h 6858000"/>
              <a:gd name="connsiteX111" fmla="*/ 2119544 w 2275119"/>
              <a:gd name="connsiteY111" fmla="*/ 5305425 h 6858000"/>
              <a:gd name="connsiteX112" fmla="*/ 2108432 w 2275119"/>
              <a:gd name="connsiteY112" fmla="*/ 5357813 h 6858000"/>
              <a:gd name="connsiteX113" fmla="*/ 2100494 w 2275119"/>
              <a:gd name="connsiteY113" fmla="*/ 5418138 h 6858000"/>
              <a:gd name="connsiteX114" fmla="*/ 2098907 w 2275119"/>
              <a:gd name="connsiteY114" fmla="*/ 5486400 h 6858000"/>
              <a:gd name="connsiteX115" fmla="*/ 2100494 w 2275119"/>
              <a:gd name="connsiteY115" fmla="*/ 5554663 h 6858000"/>
              <a:gd name="connsiteX116" fmla="*/ 2108432 w 2275119"/>
              <a:gd name="connsiteY116" fmla="*/ 5614988 h 6858000"/>
              <a:gd name="connsiteX117" fmla="*/ 2119544 w 2275119"/>
              <a:gd name="connsiteY117" fmla="*/ 5667375 h 6858000"/>
              <a:gd name="connsiteX118" fmla="*/ 2133832 w 2275119"/>
              <a:gd name="connsiteY118" fmla="*/ 5713413 h 6858000"/>
              <a:gd name="connsiteX119" fmla="*/ 2149707 w 2275119"/>
              <a:gd name="connsiteY119" fmla="*/ 5754688 h 6858000"/>
              <a:gd name="connsiteX120" fmla="*/ 2168757 w 2275119"/>
              <a:gd name="connsiteY120" fmla="*/ 5791200 h 6858000"/>
              <a:gd name="connsiteX121" fmla="*/ 2187807 w 2275119"/>
              <a:gd name="connsiteY121" fmla="*/ 5829300 h 6858000"/>
              <a:gd name="connsiteX122" fmla="*/ 2206857 w 2275119"/>
              <a:gd name="connsiteY122" fmla="*/ 5867400 h 6858000"/>
              <a:gd name="connsiteX123" fmla="*/ 2222732 w 2275119"/>
              <a:gd name="connsiteY123" fmla="*/ 5903913 h 6858000"/>
              <a:gd name="connsiteX124" fmla="*/ 2238607 w 2275119"/>
              <a:gd name="connsiteY124" fmla="*/ 5945188 h 6858000"/>
              <a:gd name="connsiteX125" fmla="*/ 2254482 w 2275119"/>
              <a:gd name="connsiteY125" fmla="*/ 5991225 h 6858000"/>
              <a:gd name="connsiteX126" fmla="*/ 2265594 w 2275119"/>
              <a:gd name="connsiteY126" fmla="*/ 6043613 h 6858000"/>
              <a:gd name="connsiteX127" fmla="*/ 2271944 w 2275119"/>
              <a:gd name="connsiteY127" fmla="*/ 6103938 h 6858000"/>
              <a:gd name="connsiteX128" fmla="*/ 2275119 w 2275119"/>
              <a:gd name="connsiteY128" fmla="*/ 6172200 h 6858000"/>
              <a:gd name="connsiteX129" fmla="*/ 2271944 w 2275119"/>
              <a:gd name="connsiteY129" fmla="*/ 6240463 h 6858000"/>
              <a:gd name="connsiteX130" fmla="*/ 2265594 w 2275119"/>
              <a:gd name="connsiteY130" fmla="*/ 6300788 h 6858000"/>
              <a:gd name="connsiteX131" fmla="*/ 2254482 w 2275119"/>
              <a:gd name="connsiteY131" fmla="*/ 6353175 h 6858000"/>
              <a:gd name="connsiteX132" fmla="*/ 2238607 w 2275119"/>
              <a:gd name="connsiteY132" fmla="*/ 6399213 h 6858000"/>
              <a:gd name="connsiteX133" fmla="*/ 2222732 w 2275119"/>
              <a:gd name="connsiteY133" fmla="*/ 6440488 h 6858000"/>
              <a:gd name="connsiteX134" fmla="*/ 2206857 w 2275119"/>
              <a:gd name="connsiteY134" fmla="*/ 6477000 h 6858000"/>
              <a:gd name="connsiteX135" fmla="*/ 2187807 w 2275119"/>
              <a:gd name="connsiteY135" fmla="*/ 6515100 h 6858000"/>
              <a:gd name="connsiteX136" fmla="*/ 2168757 w 2275119"/>
              <a:gd name="connsiteY136" fmla="*/ 6553200 h 6858000"/>
              <a:gd name="connsiteX137" fmla="*/ 2149707 w 2275119"/>
              <a:gd name="connsiteY137" fmla="*/ 6589713 h 6858000"/>
              <a:gd name="connsiteX138" fmla="*/ 2133832 w 2275119"/>
              <a:gd name="connsiteY138" fmla="*/ 6630988 h 6858000"/>
              <a:gd name="connsiteX139" fmla="*/ 2119544 w 2275119"/>
              <a:gd name="connsiteY139" fmla="*/ 6677025 h 6858000"/>
              <a:gd name="connsiteX140" fmla="*/ 2108432 w 2275119"/>
              <a:gd name="connsiteY140" fmla="*/ 6729413 h 6858000"/>
              <a:gd name="connsiteX141" fmla="*/ 2100494 w 2275119"/>
              <a:gd name="connsiteY141" fmla="*/ 6789738 h 6858000"/>
              <a:gd name="connsiteX142" fmla="*/ 2098907 w 2275119"/>
              <a:gd name="connsiteY142" fmla="*/ 6858000 h 6858000"/>
              <a:gd name="connsiteX143" fmla="*/ 1556068 w 2275119"/>
              <a:gd name="connsiteY143" fmla="*/ 6858000 h 6858000"/>
              <a:gd name="connsiteX144" fmla="*/ 1389294 w 2275119"/>
              <a:gd name="connsiteY144" fmla="*/ 6858000 h 6858000"/>
              <a:gd name="connsiteX145" fmla="*/ 0 w 2275119"/>
              <a:gd name="connsiteY14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2275119" h="6858000">
                <a:moveTo>
                  <a:pt x="0" y="0"/>
                </a:moveTo>
                <a:lnTo>
                  <a:pt x="1389294" y="0"/>
                </a:lnTo>
                <a:lnTo>
                  <a:pt x="1556068" y="0"/>
                </a:lnTo>
                <a:lnTo>
                  <a:pt x="2098907" y="0"/>
                </a:lnTo>
                <a:lnTo>
                  <a:pt x="2100494" y="68263"/>
                </a:lnTo>
                <a:lnTo>
                  <a:pt x="2108432" y="128588"/>
                </a:lnTo>
                <a:lnTo>
                  <a:pt x="2119544" y="180975"/>
                </a:lnTo>
                <a:lnTo>
                  <a:pt x="2133832" y="227013"/>
                </a:lnTo>
                <a:lnTo>
                  <a:pt x="2149707" y="268288"/>
                </a:lnTo>
                <a:lnTo>
                  <a:pt x="2168757" y="304800"/>
                </a:lnTo>
                <a:lnTo>
                  <a:pt x="2187807" y="342900"/>
                </a:lnTo>
                <a:lnTo>
                  <a:pt x="2206857" y="381000"/>
                </a:lnTo>
                <a:lnTo>
                  <a:pt x="2222732" y="417513"/>
                </a:lnTo>
                <a:lnTo>
                  <a:pt x="2238607" y="458788"/>
                </a:lnTo>
                <a:lnTo>
                  <a:pt x="2254482" y="504825"/>
                </a:lnTo>
                <a:lnTo>
                  <a:pt x="2265594" y="557213"/>
                </a:lnTo>
                <a:lnTo>
                  <a:pt x="2271944" y="617538"/>
                </a:lnTo>
                <a:lnTo>
                  <a:pt x="2275119" y="685800"/>
                </a:lnTo>
                <a:lnTo>
                  <a:pt x="2271944" y="754063"/>
                </a:lnTo>
                <a:lnTo>
                  <a:pt x="2265594" y="814388"/>
                </a:lnTo>
                <a:lnTo>
                  <a:pt x="2254482" y="866775"/>
                </a:lnTo>
                <a:lnTo>
                  <a:pt x="2238607" y="912813"/>
                </a:lnTo>
                <a:lnTo>
                  <a:pt x="2222732" y="954088"/>
                </a:lnTo>
                <a:lnTo>
                  <a:pt x="2206857" y="990600"/>
                </a:lnTo>
                <a:lnTo>
                  <a:pt x="2187807" y="1028700"/>
                </a:lnTo>
                <a:lnTo>
                  <a:pt x="2168757" y="1066800"/>
                </a:lnTo>
                <a:lnTo>
                  <a:pt x="2149707" y="1103313"/>
                </a:lnTo>
                <a:lnTo>
                  <a:pt x="2133832" y="1144588"/>
                </a:lnTo>
                <a:lnTo>
                  <a:pt x="2119544" y="1190625"/>
                </a:lnTo>
                <a:lnTo>
                  <a:pt x="2108432" y="1243013"/>
                </a:lnTo>
                <a:lnTo>
                  <a:pt x="2100494" y="1303338"/>
                </a:lnTo>
                <a:lnTo>
                  <a:pt x="2098907" y="1371600"/>
                </a:lnTo>
                <a:lnTo>
                  <a:pt x="2100494" y="1439863"/>
                </a:lnTo>
                <a:lnTo>
                  <a:pt x="2108432" y="1500188"/>
                </a:lnTo>
                <a:lnTo>
                  <a:pt x="2119544" y="1552575"/>
                </a:lnTo>
                <a:lnTo>
                  <a:pt x="2133832" y="1598613"/>
                </a:lnTo>
                <a:lnTo>
                  <a:pt x="2149707" y="1639888"/>
                </a:lnTo>
                <a:lnTo>
                  <a:pt x="2168757" y="1676400"/>
                </a:lnTo>
                <a:lnTo>
                  <a:pt x="2187807" y="1714500"/>
                </a:lnTo>
                <a:lnTo>
                  <a:pt x="2206857" y="1752600"/>
                </a:lnTo>
                <a:lnTo>
                  <a:pt x="2222732" y="1789113"/>
                </a:lnTo>
                <a:lnTo>
                  <a:pt x="2238607" y="1830388"/>
                </a:lnTo>
                <a:lnTo>
                  <a:pt x="2254482" y="1876425"/>
                </a:lnTo>
                <a:lnTo>
                  <a:pt x="2265594" y="1928813"/>
                </a:lnTo>
                <a:lnTo>
                  <a:pt x="2271944" y="1989138"/>
                </a:lnTo>
                <a:lnTo>
                  <a:pt x="2275119" y="2057400"/>
                </a:lnTo>
                <a:lnTo>
                  <a:pt x="2271944" y="2125663"/>
                </a:lnTo>
                <a:lnTo>
                  <a:pt x="2265594" y="2185988"/>
                </a:lnTo>
                <a:lnTo>
                  <a:pt x="2254482" y="2238375"/>
                </a:lnTo>
                <a:lnTo>
                  <a:pt x="2238607" y="2284413"/>
                </a:lnTo>
                <a:lnTo>
                  <a:pt x="2222732" y="2325688"/>
                </a:lnTo>
                <a:lnTo>
                  <a:pt x="2206857" y="2362200"/>
                </a:lnTo>
                <a:lnTo>
                  <a:pt x="2187807" y="2400300"/>
                </a:lnTo>
                <a:lnTo>
                  <a:pt x="2168757" y="2438400"/>
                </a:lnTo>
                <a:lnTo>
                  <a:pt x="2149707" y="2474913"/>
                </a:lnTo>
                <a:lnTo>
                  <a:pt x="2133832" y="2516188"/>
                </a:lnTo>
                <a:lnTo>
                  <a:pt x="2119544" y="2562225"/>
                </a:lnTo>
                <a:lnTo>
                  <a:pt x="2108432" y="2614613"/>
                </a:lnTo>
                <a:lnTo>
                  <a:pt x="2100494" y="2674938"/>
                </a:lnTo>
                <a:lnTo>
                  <a:pt x="2098907" y="2743200"/>
                </a:lnTo>
                <a:lnTo>
                  <a:pt x="2100494" y="2811463"/>
                </a:lnTo>
                <a:lnTo>
                  <a:pt x="2108432" y="2871788"/>
                </a:lnTo>
                <a:lnTo>
                  <a:pt x="2119544" y="2924175"/>
                </a:lnTo>
                <a:lnTo>
                  <a:pt x="2133832" y="2970213"/>
                </a:lnTo>
                <a:lnTo>
                  <a:pt x="2149707" y="3011488"/>
                </a:lnTo>
                <a:lnTo>
                  <a:pt x="2168757" y="3048000"/>
                </a:lnTo>
                <a:lnTo>
                  <a:pt x="2187807" y="3086100"/>
                </a:lnTo>
                <a:lnTo>
                  <a:pt x="2206857" y="3124200"/>
                </a:lnTo>
                <a:lnTo>
                  <a:pt x="2222732" y="3160713"/>
                </a:lnTo>
                <a:lnTo>
                  <a:pt x="2238607" y="3201988"/>
                </a:lnTo>
                <a:lnTo>
                  <a:pt x="2254482" y="3248025"/>
                </a:lnTo>
                <a:lnTo>
                  <a:pt x="2265594" y="3300413"/>
                </a:lnTo>
                <a:lnTo>
                  <a:pt x="2271944" y="3360738"/>
                </a:lnTo>
                <a:lnTo>
                  <a:pt x="2275119" y="3427413"/>
                </a:lnTo>
                <a:lnTo>
                  <a:pt x="2271944" y="3497263"/>
                </a:lnTo>
                <a:lnTo>
                  <a:pt x="2265594" y="3557588"/>
                </a:lnTo>
                <a:lnTo>
                  <a:pt x="2254482" y="3609975"/>
                </a:lnTo>
                <a:lnTo>
                  <a:pt x="2238607" y="3656013"/>
                </a:lnTo>
                <a:lnTo>
                  <a:pt x="2222732" y="3697288"/>
                </a:lnTo>
                <a:lnTo>
                  <a:pt x="2206857" y="3733800"/>
                </a:lnTo>
                <a:lnTo>
                  <a:pt x="2187807" y="3771900"/>
                </a:lnTo>
                <a:lnTo>
                  <a:pt x="2168757" y="3810000"/>
                </a:lnTo>
                <a:lnTo>
                  <a:pt x="2149707" y="3846513"/>
                </a:lnTo>
                <a:lnTo>
                  <a:pt x="2133832" y="3887788"/>
                </a:lnTo>
                <a:lnTo>
                  <a:pt x="2119544" y="3933825"/>
                </a:lnTo>
                <a:lnTo>
                  <a:pt x="2108432" y="3986213"/>
                </a:lnTo>
                <a:lnTo>
                  <a:pt x="2100494" y="4046538"/>
                </a:lnTo>
                <a:lnTo>
                  <a:pt x="2098907" y="4114800"/>
                </a:lnTo>
                <a:lnTo>
                  <a:pt x="2100494" y="4183063"/>
                </a:lnTo>
                <a:lnTo>
                  <a:pt x="2108432" y="4243388"/>
                </a:lnTo>
                <a:lnTo>
                  <a:pt x="2119544" y="4295775"/>
                </a:lnTo>
                <a:lnTo>
                  <a:pt x="2133832" y="4341813"/>
                </a:lnTo>
                <a:lnTo>
                  <a:pt x="2149707" y="4383088"/>
                </a:lnTo>
                <a:lnTo>
                  <a:pt x="2168757" y="4419600"/>
                </a:lnTo>
                <a:lnTo>
                  <a:pt x="2206857" y="4495800"/>
                </a:lnTo>
                <a:lnTo>
                  <a:pt x="2222732" y="4532313"/>
                </a:lnTo>
                <a:lnTo>
                  <a:pt x="2238607" y="4573588"/>
                </a:lnTo>
                <a:lnTo>
                  <a:pt x="2254482" y="4619625"/>
                </a:lnTo>
                <a:lnTo>
                  <a:pt x="2265594" y="4672013"/>
                </a:lnTo>
                <a:lnTo>
                  <a:pt x="2271944" y="4732338"/>
                </a:lnTo>
                <a:lnTo>
                  <a:pt x="2275119" y="4800600"/>
                </a:lnTo>
                <a:lnTo>
                  <a:pt x="2271944" y="4868863"/>
                </a:lnTo>
                <a:lnTo>
                  <a:pt x="2265594" y="4929188"/>
                </a:lnTo>
                <a:lnTo>
                  <a:pt x="2254482" y="4981575"/>
                </a:lnTo>
                <a:lnTo>
                  <a:pt x="2238607" y="5027613"/>
                </a:lnTo>
                <a:lnTo>
                  <a:pt x="2222732" y="5068888"/>
                </a:lnTo>
                <a:lnTo>
                  <a:pt x="2206857" y="5105400"/>
                </a:lnTo>
                <a:lnTo>
                  <a:pt x="2187807" y="5143500"/>
                </a:lnTo>
                <a:lnTo>
                  <a:pt x="2168757" y="5181600"/>
                </a:lnTo>
                <a:lnTo>
                  <a:pt x="2149707" y="5218113"/>
                </a:lnTo>
                <a:lnTo>
                  <a:pt x="2133832" y="5259388"/>
                </a:lnTo>
                <a:lnTo>
                  <a:pt x="2119544" y="5305425"/>
                </a:lnTo>
                <a:lnTo>
                  <a:pt x="2108432" y="5357813"/>
                </a:lnTo>
                <a:lnTo>
                  <a:pt x="2100494" y="5418138"/>
                </a:lnTo>
                <a:lnTo>
                  <a:pt x="2098907" y="5486400"/>
                </a:lnTo>
                <a:lnTo>
                  <a:pt x="2100494" y="5554663"/>
                </a:lnTo>
                <a:lnTo>
                  <a:pt x="2108432" y="5614988"/>
                </a:lnTo>
                <a:lnTo>
                  <a:pt x="2119544" y="5667375"/>
                </a:lnTo>
                <a:lnTo>
                  <a:pt x="2133832" y="5713413"/>
                </a:lnTo>
                <a:lnTo>
                  <a:pt x="2149707" y="5754688"/>
                </a:lnTo>
                <a:lnTo>
                  <a:pt x="2168757" y="5791200"/>
                </a:lnTo>
                <a:lnTo>
                  <a:pt x="2187807" y="5829300"/>
                </a:lnTo>
                <a:lnTo>
                  <a:pt x="2206857" y="5867400"/>
                </a:lnTo>
                <a:lnTo>
                  <a:pt x="2222732" y="5903913"/>
                </a:lnTo>
                <a:lnTo>
                  <a:pt x="2238607" y="5945188"/>
                </a:lnTo>
                <a:lnTo>
                  <a:pt x="2254482" y="5991225"/>
                </a:lnTo>
                <a:lnTo>
                  <a:pt x="2265594" y="6043613"/>
                </a:lnTo>
                <a:lnTo>
                  <a:pt x="2271944" y="6103938"/>
                </a:lnTo>
                <a:lnTo>
                  <a:pt x="2275119" y="6172200"/>
                </a:lnTo>
                <a:lnTo>
                  <a:pt x="2271944" y="6240463"/>
                </a:lnTo>
                <a:lnTo>
                  <a:pt x="2265594" y="6300788"/>
                </a:lnTo>
                <a:lnTo>
                  <a:pt x="2254482" y="6353175"/>
                </a:lnTo>
                <a:lnTo>
                  <a:pt x="2238607" y="6399213"/>
                </a:lnTo>
                <a:lnTo>
                  <a:pt x="2222732" y="6440488"/>
                </a:lnTo>
                <a:lnTo>
                  <a:pt x="2206857" y="6477000"/>
                </a:lnTo>
                <a:lnTo>
                  <a:pt x="2187807" y="6515100"/>
                </a:lnTo>
                <a:lnTo>
                  <a:pt x="2168757" y="6553200"/>
                </a:lnTo>
                <a:lnTo>
                  <a:pt x="2149707" y="6589713"/>
                </a:lnTo>
                <a:lnTo>
                  <a:pt x="2133832" y="6630988"/>
                </a:lnTo>
                <a:lnTo>
                  <a:pt x="2119544" y="6677025"/>
                </a:lnTo>
                <a:lnTo>
                  <a:pt x="2108432" y="6729413"/>
                </a:lnTo>
                <a:lnTo>
                  <a:pt x="2100494" y="6789738"/>
                </a:lnTo>
                <a:lnTo>
                  <a:pt x="2098907" y="6858000"/>
                </a:lnTo>
                <a:lnTo>
                  <a:pt x="1556068" y="6858000"/>
                </a:lnTo>
                <a:lnTo>
                  <a:pt x="138929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AE1F77-1EC8-47BA-A381-B6618A2FC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B9D1B-1450-184E-AC6A-94D99EDA48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600" y="2178528"/>
            <a:ext cx="8534400" cy="3701065"/>
          </a:xfrm>
        </p:spPr>
        <p:txBody>
          <a:bodyPr>
            <a:normAutofit/>
          </a:bodyPr>
          <a:lstStyle/>
          <a:p>
            <a:r>
              <a:rPr lang="en-US" sz="2800" dirty="0"/>
              <a:t>The thinking questions</a:t>
            </a:r>
          </a:p>
          <a:p>
            <a:r>
              <a:rPr lang="en-US" sz="2800" dirty="0"/>
              <a:t>Goes beyond </a:t>
            </a:r>
            <a:r>
              <a:rPr lang="en-US" sz="2800"/>
              <a:t>the text</a:t>
            </a:r>
          </a:p>
        </p:txBody>
      </p:sp>
      <p:pic>
        <p:nvPicPr>
          <p:cNvPr id="5" name="Picture 4" descr="A picture containing indoor, person, kitchen, man&#10;&#10;Description automatically generated">
            <a:extLst>
              <a:ext uri="{FF2B5EF4-FFF2-40B4-BE49-F238E27FC236}">
                <a16:creationId xmlns:a16="http://schemas.microsoft.com/office/drawing/2014/main" id="{0EC52763-F584-114A-872C-FCC81060B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726941" y="2821148"/>
            <a:ext cx="4024993" cy="301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422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0851669-7281-49C2-8BF0-67BA70EC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51264A-3EC3-3542-98A1-E7241E48C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82385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The Signposts</a:t>
            </a:r>
            <a:br>
              <a:rPr lang="en-US" sz="4400" dirty="0"/>
            </a:br>
            <a:endParaRPr lang="en-US" sz="44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6992B13-74C4-4370-93C5-F5403D944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" y="0"/>
            <a:ext cx="2275119" cy="6858000"/>
          </a:xfrm>
          <a:custGeom>
            <a:avLst/>
            <a:gdLst>
              <a:gd name="connsiteX0" fmla="*/ 0 w 2275119"/>
              <a:gd name="connsiteY0" fmla="*/ 0 h 6858000"/>
              <a:gd name="connsiteX1" fmla="*/ 1389294 w 2275119"/>
              <a:gd name="connsiteY1" fmla="*/ 0 h 6858000"/>
              <a:gd name="connsiteX2" fmla="*/ 1556068 w 2275119"/>
              <a:gd name="connsiteY2" fmla="*/ 0 h 6858000"/>
              <a:gd name="connsiteX3" fmla="*/ 2098907 w 2275119"/>
              <a:gd name="connsiteY3" fmla="*/ 0 h 6858000"/>
              <a:gd name="connsiteX4" fmla="*/ 2100494 w 2275119"/>
              <a:gd name="connsiteY4" fmla="*/ 68263 h 6858000"/>
              <a:gd name="connsiteX5" fmla="*/ 2108432 w 2275119"/>
              <a:gd name="connsiteY5" fmla="*/ 128588 h 6858000"/>
              <a:gd name="connsiteX6" fmla="*/ 2119544 w 2275119"/>
              <a:gd name="connsiteY6" fmla="*/ 180975 h 6858000"/>
              <a:gd name="connsiteX7" fmla="*/ 2133832 w 2275119"/>
              <a:gd name="connsiteY7" fmla="*/ 227013 h 6858000"/>
              <a:gd name="connsiteX8" fmla="*/ 2149707 w 2275119"/>
              <a:gd name="connsiteY8" fmla="*/ 268288 h 6858000"/>
              <a:gd name="connsiteX9" fmla="*/ 2168757 w 2275119"/>
              <a:gd name="connsiteY9" fmla="*/ 304800 h 6858000"/>
              <a:gd name="connsiteX10" fmla="*/ 2187807 w 2275119"/>
              <a:gd name="connsiteY10" fmla="*/ 342900 h 6858000"/>
              <a:gd name="connsiteX11" fmla="*/ 2206857 w 2275119"/>
              <a:gd name="connsiteY11" fmla="*/ 381000 h 6858000"/>
              <a:gd name="connsiteX12" fmla="*/ 2222732 w 2275119"/>
              <a:gd name="connsiteY12" fmla="*/ 417513 h 6858000"/>
              <a:gd name="connsiteX13" fmla="*/ 2238607 w 2275119"/>
              <a:gd name="connsiteY13" fmla="*/ 458788 h 6858000"/>
              <a:gd name="connsiteX14" fmla="*/ 2254482 w 2275119"/>
              <a:gd name="connsiteY14" fmla="*/ 504825 h 6858000"/>
              <a:gd name="connsiteX15" fmla="*/ 2265594 w 2275119"/>
              <a:gd name="connsiteY15" fmla="*/ 557213 h 6858000"/>
              <a:gd name="connsiteX16" fmla="*/ 2271944 w 2275119"/>
              <a:gd name="connsiteY16" fmla="*/ 617538 h 6858000"/>
              <a:gd name="connsiteX17" fmla="*/ 2275119 w 2275119"/>
              <a:gd name="connsiteY17" fmla="*/ 685800 h 6858000"/>
              <a:gd name="connsiteX18" fmla="*/ 2271944 w 2275119"/>
              <a:gd name="connsiteY18" fmla="*/ 754063 h 6858000"/>
              <a:gd name="connsiteX19" fmla="*/ 2265594 w 2275119"/>
              <a:gd name="connsiteY19" fmla="*/ 814388 h 6858000"/>
              <a:gd name="connsiteX20" fmla="*/ 2254482 w 2275119"/>
              <a:gd name="connsiteY20" fmla="*/ 866775 h 6858000"/>
              <a:gd name="connsiteX21" fmla="*/ 2238607 w 2275119"/>
              <a:gd name="connsiteY21" fmla="*/ 912813 h 6858000"/>
              <a:gd name="connsiteX22" fmla="*/ 2222732 w 2275119"/>
              <a:gd name="connsiteY22" fmla="*/ 954088 h 6858000"/>
              <a:gd name="connsiteX23" fmla="*/ 2206857 w 2275119"/>
              <a:gd name="connsiteY23" fmla="*/ 990600 h 6858000"/>
              <a:gd name="connsiteX24" fmla="*/ 2187807 w 2275119"/>
              <a:gd name="connsiteY24" fmla="*/ 1028700 h 6858000"/>
              <a:gd name="connsiteX25" fmla="*/ 2168757 w 2275119"/>
              <a:gd name="connsiteY25" fmla="*/ 1066800 h 6858000"/>
              <a:gd name="connsiteX26" fmla="*/ 2149707 w 2275119"/>
              <a:gd name="connsiteY26" fmla="*/ 1103313 h 6858000"/>
              <a:gd name="connsiteX27" fmla="*/ 2133832 w 2275119"/>
              <a:gd name="connsiteY27" fmla="*/ 1144588 h 6858000"/>
              <a:gd name="connsiteX28" fmla="*/ 2119544 w 2275119"/>
              <a:gd name="connsiteY28" fmla="*/ 1190625 h 6858000"/>
              <a:gd name="connsiteX29" fmla="*/ 2108432 w 2275119"/>
              <a:gd name="connsiteY29" fmla="*/ 1243013 h 6858000"/>
              <a:gd name="connsiteX30" fmla="*/ 2100494 w 2275119"/>
              <a:gd name="connsiteY30" fmla="*/ 1303338 h 6858000"/>
              <a:gd name="connsiteX31" fmla="*/ 2098907 w 2275119"/>
              <a:gd name="connsiteY31" fmla="*/ 1371600 h 6858000"/>
              <a:gd name="connsiteX32" fmla="*/ 2100494 w 2275119"/>
              <a:gd name="connsiteY32" fmla="*/ 1439863 h 6858000"/>
              <a:gd name="connsiteX33" fmla="*/ 2108432 w 2275119"/>
              <a:gd name="connsiteY33" fmla="*/ 1500188 h 6858000"/>
              <a:gd name="connsiteX34" fmla="*/ 2119544 w 2275119"/>
              <a:gd name="connsiteY34" fmla="*/ 1552575 h 6858000"/>
              <a:gd name="connsiteX35" fmla="*/ 2133832 w 2275119"/>
              <a:gd name="connsiteY35" fmla="*/ 1598613 h 6858000"/>
              <a:gd name="connsiteX36" fmla="*/ 2149707 w 2275119"/>
              <a:gd name="connsiteY36" fmla="*/ 1639888 h 6858000"/>
              <a:gd name="connsiteX37" fmla="*/ 2168757 w 2275119"/>
              <a:gd name="connsiteY37" fmla="*/ 1676400 h 6858000"/>
              <a:gd name="connsiteX38" fmla="*/ 2187807 w 2275119"/>
              <a:gd name="connsiteY38" fmla="*/ 1714500 h 6858000"/>
              <a:gd name="connsiteX39" fmla="*/ 2206857 w 2275119"/>
              <a:gd name="connsiteY39" fmla="*/ 1752600 h 6858000"/>
              <a:gd name="connsiteX40" fmla="*/ 2222732 w 2275119"/>
              <a:gd name="connsiteY40" fmla="*/ 1789113 h 6858000"/>
              <a:gd name="connsiteX41" fmla="*/ 2238607 w 2275119"/>
              <a:gd name="connsiteY41" fmla="*/ 1830388 h 6858000"/>
              <a:gd name="connsiteX42" fmla="*/ 2254482 w 2275119"/>
              <a:gd name="connsiteY42" fmla="*/ 1876425 h 6858000"/>
              <a:gd name="connsiteX43" fmla="*/ 2265594 w 2275119"/>
              <a:gd name="connsiteY43" fmla="*/ 1928813 h 6858000"/>
              <a:gd name="connsiteX44" fmla="*/ 2271944 w 2275119"/>
              <a:gd name="connsiteY44" fmla="*/ 1989138 h 6858000"/>
              <a:gd name="connsiteX45" fmla="*/ 2275119 w 2275119"/>
              <a:gd name="connsiteY45" fmla="*/ 2057400 h 6858000"/>
              <a:gd name="connsiteX46" fmla="*/ 2271944 w 2275119"/>
              <a:gd name="connsiteY46" fmla="*/ 2125663 h 6858000"/>
              <a:gd name="connsiteX47" fmla="*/ 2265594 w 2275119"/>
              <a:gd name="connsiteY47" fmla="*/ 2185988 h 6858000"/>
              <a:gd name="connsiteX48" fmla="*/ 2254482 w 2275119"/>
              <a:gd name="connsiteY48" fmla="*/ 2238375 h 6858000"/>
              <a:gd name="connsiteX49" fmla="*/ 2238607 w 2275119"/>
              <a:gd name="connsiteY49" fmla="*/ 2284413 h 6858000"/>
              <a:gd name="connsiteX50" fmla="*/ 2222732 w 2275119"/>
              <a:gd name="connsiteY50" fmla="*/ 2325688 h 6858000"/>
              <a:gd name="connsiteX51" fmla="*/ 2206857 w 2275119"/>
              <a:gd name="connsiteY51" fmla="*/ 2362200 h 6858000"/>
              <a:gd name="connsiteX52" fmla="*/ 2187807 w 2275119"/>
              <a:gd name="connsiteY52" fmla="*/ 2400300 h 6858000"/>
              <a:gd name="connsiteX53" fmla="*/ 2168757 w 2275119"/>
              <a:gd name="connsiteY53" fmla="*/ 2438400 h 6858000"/>
              <a:gd name="connsiteX54" fmla="*/ 2149707 w 2275119"/>
              <a:gd name="connsiteY54" fmla="*/ 2474913 h 6858000"/>
              <a:gd name="connsiteX55" fmla="*/ 2133832 w 2275119"/>
              <a:gd name="connsiteY55" fmla="*/ 2516188 h 6858000"/>
              <a:gd name="connsiteX56" fmla="*/ 2119544 w 2275119"/>
              <a:gd name="connsiteY56" fmla="*/ 2562225 h 6858000"/>
              <a:gd name="connsiteX57" fmla="*/ 2108432 w 2275119"/>
              <a:gd name="connsiteY57" fmla="*/ 2614613 h 6858000"/>
              <a:gd name="connsiteX58" fmla="*/ 2100494 w 2275119"/>
              <a:gd name="connsiteY58" fmla="*/ 2674938 h 6858000"/>
              <a:gd name="connsiteX59" fmla="*/ 2098907 w 2275119"/>
              <a:gd name="connsiteY59" fmla="*/ 2743200 h 6858000"/>
              <a:gd name="connsiteX60" fmla="*/ 2100494 w 2275119"/>
              <a:gd name="connsiteY60" fmla="*/ 2811463 h 6858000"/>
              <a:gd name="connsiteX61" fmla="*/ 2108432 w 2275119"/>
              <a:gd name="connsiteY61" fmla="*/ 2871788 h 6858000"/>
              <a:gd name="connsiteX62" fmla="*/ 2119544 w 2275119"/>
              <a:gd name="connsiteY62" fmla="*/ 2924175 h 6858000"/>
              <a:gd name="connsiteX63" fmla="*/ 2133832 w 2275119"/>
              <a:gd name="connsiteY63" fmla="*/ 2970213 h 6858000"/>
              <a:gd name="connsiteX64" fmla="*/ 2149707 w 2275119"/>
              <a:gd name="connsiteY64" fmla="*/ 3011488 h 6858000"/>
              <a:gd name="connsiteX65" fmla="*/ 2168757 w 2275119"/>
              <a:gd name="connsiteY65" fmla="*/ 3048000 h 6858000"/>
              <a:gd name="connsiteX66" fmla="*/ 2187807 w 2275119"/>
              <a:gd name="connsiteY66" fmla="*/ 3086100 h 6858000"/>
              <a:gd name="connsiteX67" fmla="*/ 2206857 w 2275119"/>
              <a:gd name="connsiteY67" fmla="*/ 3124200 h 6858000"/>
              <a:gd name="connsiteX68" fmla="*/ 2222732 w 2275119"/>
              <a:gd name="connsiteY68" fmla="*/ 3160713 h 6858000"/>
              <a:gd name="connsiteX69" fmla="*/ 2238607 w 2275119"/>
              <a:gd name="connsiteY69" fmla="*/ 3201988 h 6858000"/>
              <a:gd name="connsiteX70" fmla="*/ 2254482 w 2275119"/>
              <a:gd name="connsiteY70" fmla="*/ 3248025 h 6858000"/>
              <a:gd name="connsiteX71" fmla="*/ 2265594 w 2275119"/>
              <a:gd name="connsiteY71" fmla="*/ 3300413 h 6858000"/>
              <a:gd name="connsiteX72" fmla="*/ 2271944 w 2275119"/>
              <a:gd name="connsiteY72" fmla="*/ 3360738 h 6858000"/>
              <a:gd name="connsiteX73" fmla="*/ 2275119 w 2275119"/>
              <a:gd name="connsiteY73" fmla="*/ 3427413 h 6858000"/>
              <a:gd name="connsiteX74" fmla="*/ 2271944 w 2275119"/>
              <a:gd name="connsiteY74" fmla="*/ 3497263 h 6858000"/>
              <a:gd name="connsiteX75" fmla="*/ 2265594 w 2275119"/>
              <a:gd name="connsiteY75" fmla="*/ 3557588 h 6858000"/>
              <a:gd name="connsiteX76" fmla="*/ 2254482 w 2275119"/>
              <a:gd name="connsiteY76" fmla="*/ 3609975 h 6858000"/>
              <a:gd name="connsiteX77" fmla="*/ 2238607 w 2275119"/>
              <a:gd name="connsiteY77" fmla="*/ 3656013 h 6858000"/>
              <a:gd name="connsiteX78" fmla="*/ 2222732 w 2275119"/>
              <a:gd name="connsiteY78" fmla="*/ 3697288 h 6858000"/>
              <a:gd name="connsiteX79" fmla="*/ 2206857 w 2275119"/>
              <a:gd name="connsiteY79" fmla="*/ 3733800 h 6858000"/>
              <a:gd name="connsiteX80" fmla="*/ 2187807 w 2275119"/>
              <a:gd name="connsiteY80" fmla="*/ 3771900 h 6858000"/>
              <a:gd name="connsiteX81" fmla="*/ 2168757 w 2275119"/>
              <a:gd name="connsiteY81" fmla="*/ 3810000 h 6858000"/>
              <a:gd name="connsiteX82" fmla="*/ 2149707 w 2275119"/>
              <a:gd name="connsiteY82" fmla="*/ 3846513 h 6858000"/>
              <a:gd name="connsiteX83" fmla="*/ 2133832 w 2275119"/>
              <a:gd name="connsiteY83" fmla="*/ 3887788 h 6858000"/>
              <a:gd name="connsiteX84" fmla="*/ 2119544 w 2275119"/>
              <a:gd name="connsiteY84" fmla="*/ 3933825 h 6858000"/>
              <a:gd name="connsiteX85" fmla="*/ 2108432 w 2275119"/>
              <a:gd name="connsiteY85" fmla="*/ 3986213 h 6858000"/>
              <a:gd name="connsiteX86" fmla="*/ 2100494 w 2275119"/>
              <a:gd name="connsiteY86" fmla="*/ 4046538 h 6858000"/>
              <a:gd name="connsiteX87" fmla="*/ 2098907 w 2275119"/>
              <a:gd name="connsiteY87" fmla="*/ 4114800 h 6858000"/>
              <a:gd name="connsiteX88" fmla="*/ 2100494 w 2275119"/>
              <a:gd name="connsiteY88" fmla="*/ 4183063 h 6858000"/>
              <a:gd name="connsiteX89" fmla="*/ 2108432 w 2275119"/>
              <a:gd name="connsiteY89" fmla="*/ 4243388 h 6858000"/>
              <a:gd name="connsiteX90" fmla="*/ 2119544 w 2275119"/>
              <a:gd name="connsiteY90" fmla="*/ 4295775 h 6858000"/>
              <a:gd name="connsiteX91" fmla="*/ 2133832 w 2275119"/>
              <a:gd name="connsiteY91" fmla="*/ 4341813 h 6858000"/>
              <a:gd name="connsiteX92" fmla="*/ 2149707 w 2275119"/>
              <a:gd name="connsiteY92" fmla="*/ 4383088 h 6858000"/>
              <a:gd name="connsiteX93" fmla="*/ 2168757 w 2275119"/>
              <a:gd name="connsiteY93" fmla="*/ 4419600 h 6858000"/>
              <a:gd name="connsiteX94" fmla="*/ 2206857 w 2275119"/>
              <a:gd name="connsiteY94" fmla="*/ 4495800 h 6858000"/>
              <a:gd name="connsiteX95" fmla="*/ 2222732 w 2275119"/>
              <a:gd name="connsiteY95" fmla="*/ 4532313 h 6858000"/>
              <a:gd name="connsiteX96" fmla="*/ 2238607 w 2275119"/>
              <a:gd name="connsiteY96" fmla="*/ 4573588 h 6858000"/>
              <a:gd name="connsiteX97" fmla="*/ 2254482 w 2275119"/>
              <a:gd name="connsiteY97" fmla="*/ 4619625 h 6858000"/>
              <a:gd name="connsiteX98" fmla="*/ 2265594 w 2275119"/>
              <a:gd name="connsiteY98" fmla="*/ 4672013 h 6858000"/>
              <a:gd name="connsiteX99" fmla="*/ 2271944 w 2275119"/>
              <a:gd name="connsiteY99" fmla="*/ 4732338 h 6858000"/>
              <a:gd name="connsiteX100" fmla="*/ 2275119 w 2275119"/>
              <a:gd name="connsiteY100" fmla="*/ 4800600 h 6858000"/>
              <a:gd name="connsiteX101" fmla="*/ 2271944 w 2275119"/>
              <a:gd name="connsiteY101" fmla="*/ 4868863 h 6858000"/>
              <a:gd name="connsiteX102" fmla="*/ 2265594 w 2275119"/>
              <a:gd name="connsiteY102" fmla="*/ 4929188 h 6858000"/>
              <a:gd name="connsiteX103" fmla="*/ 2254482 w 2275119"/>
              <a:gd name="connsiteY103" fmla="*/ 4981575 h 6858000"/>
              <a:gd name="connsiteX104" fmla="*/ 2238607 w 2275119"/>
              <a:gd name="connsiteY104" fmla="*/ 5027613 h 6858000"/>
              <a:gd name="connsiteX105" fmla="*/ 2222732 w 2275119"/>
              <a:gd name="connsiteY105" fmla="*/ 5068888 h 6858000"/>
              <a:gd name="connsiteX106" fmla="*/ 2206857 w 2275119"/>
              <a:gd name="connsiteY106" fmla="*/ 5105400 h 6858000"/>
              <a:gd name="connsiteX107" fmla="*/ 2187807 w 2275119"/>
              <a:gd name="connsiteY107" fmla="*/ 5143500 h 6858000"/>
              <a:gd name="connsiteX108" fmla="*/ 2168757 w 2275119"/>
              <a:gd name="connsiteY108" fmla="*/ 5181600 h 6858000"/>
              <a:gd name="connsiteX109" fmla="*/ 2149707 w 2275119"/>
              <a:gd name="connsiteY109" fmla="*/ 5218113 h 6858000"/>
              <a:gd name="connsiteX110" fmla="*/ 2133832 w 2275119"/>
              <a:gd name="connsiteY110" fmla="*/ 5259388 h 6858000"/>
              <a:gd name="connsiteX111" fmla="*/ 2119544 w 2275119"/>
              <a:gd name="connsiteY111" fmla="*/ 5305425 h 6858000"/>
              <a:gd name="connsiteX112" fmla="*/ 2108432 w 2275119"/>
              <a:gd name="connsiteY112" fmla="*/ 5357813 h 6858000"/>
              <a:gd name="connsiteX113" fmla="*/ 2100494 w 2275119"/>
              <a:gd name="connsiteY113" fmla="*/ 5418138 h 6858000"/>
              <a:gd name="connsiteX114" fmla="*/ 2098907 w 2275119"/>
              <a:gd name="connsiteY114" fmla="*/ 5486400 h 6858000"/>
              <a:gd name="connsiteX115" fmla="*/ 2100494 w 2275119"/>
              <a:gd name="connsiteY115" fmla="*/ 5554663 h 6858000"/>
              <a:gd name="connsiteX116" fmla="*/ 2108432 w 2275119"/>
              <a:gd name="connsiteY116" fmla="*/ 5614988 h 6858000"/>
              <a:gd name="connsiteX117" fmla="*/ 2119544 w 2275119"/>
              <a:gd name="connsiteY117" fmla="*/ 5667375 h 6858000"/>
              <a:gd name="connsiteX118" fmla="*/ 2133832 w 2275119"/>
              <a:gd name="connsiteY118" fmla="*/ 5713413 h 6858000"/>
              <a:gd name="connsiteX119" fmla="*/ 2149707 w 2275119"/>
              <a:gd name="connsiteY119" fmla="*/ 5754688 h 6858000"/>
              <a:gd name="connsiteX120" fmla="*/ 2168757 w 2275119"/>
              <a:gd name="connsiteY120" fmla="*/ 5791200 h 6858000"/>
              <a:gd name="connsiteX121" fmla="*/ 2187807 w 2275119"/>
              <a:gd name="connsiteY121" fmla="*/ 5829300 h 6858000"/>
              <a:gd name="connsiteX122" fmla="*/ 2206857 w 2275119"/>
              <a:gd name="connsiteY122" fmla="*/ 5867400 h 6858000"/>
              <a:gd name="connsiteX123" fmla="*/ 2222732 w 2275119"/>
              <a:gd name="connsiteY123" fmla="*/ 5903913 h 6858000"/>
              <a:gd name="connsiteX124" fmla="*/ 2238607 w 2275119"/>
              <a:gd name="connsiteY124" fmla="*/ 5945188 h 6858000"/>
              <a:gd name="connsiteX125" fmla="*/ 2254482 w 2275119"/>
              <a:gd name="connsiteY125" fmla="*/ 5991225 h 6858000"/>
              <a:gd name="connsiteX126" fmla="*/ 2265594 w 2275119"/>
              <a:gd name="connsiteY126" fmla="*/ 6043613 h 6858000"/>
              <a:gd name="connsiteX127" fmla="*/ 2271944 w 2275119"/>
              <a:gd name="connsiteY127" fmla="*/ 6103938 h 6858000"/>
              <a:gd name="connsiteX128" fmla="*/ 2275119 w 2275119"/>
              <a:gd name="connsiteY128" fmla="*/ 6172200 h 6858000"/>
              <a:gd name="connsiteX129" fmla="*/ 2271944 w 2275119"/>
              <a:gd name="connsiteY129" fmla="*/ 6240463 h 6858000"/>
              <a:gd name="connsiteX130" fmla="*/ 2265594 w 2275119"/>
              <a:gd name="connsiteY130" fmla="*/ 6300788 h 6858000"/>
              <a:gd name="connsiteX131" fmla="*/ 2254482 w 2275119"/>
              <a:gd name="connsiteY131" fmla="*/ 6353175 h 6858000"/>
              <a:gd name="connsiteX132" fmla="*/ 2238607 w 2275119"/>
              <a:gd name="connsiteY132" fmla="*/ 6399213 h 6858000"/>
              <a:gd name="connsiteX133" fmla="*/ 2222732 w 2275119"/>
              <a:gd name="connsiteY133" fmla="*/ 6440488 h 6858000"/>
              <a:gd name="connsiteX134" fmla="*/ 2206857 w 2275119"/>
              <a:gd name="connsiteY134" fmla="*/ 6477000 h 6858000"/>
              <a:gd name="connsiteX135" fmla="*/ 2187807 w 2275119"/>
              <a:gd name="connsiteY135" fmla="*/ 6515100 h 6858000"/>
              <a:gd name="connsiteX136" fmla="*/ 2168757 w 2275119"/>
              <a:gd name="connsiteY136" fmla="*/ 6553200 h 6858000"/>
              <a:gd name="connsiteX137" fmla="*/ 2149707 w 2275119"/>
              <a:gd name="connsiteY137" fmla="*/ 6589713 h 6858000"/>
              <a:gd name="connsiteX138" fmla="*/ 2133832 w 2275119"/>
              <a:gd name="connsiteY138" fmla="*/ 6630988 h 6858000"/>
              <a:gd name="connsiteX139" fmla="*/ 2119544 w 2275119"/>
              <a:gd name="connsiteY139" fmla="*/ 6677025 h 6858000"/>
              <a:gd name="connsiteX140" fmla="*/ 2108432 w 2275119"/>
              <a:gd name="connsiteY140" fmla="*/ 6729413 h 6858000"/>
              <a:gd name="connsiteX141" fmla="*/ 2100494 w 2275119"/>
              <a:gd name="connsiteY141" fmla="*/ 6789738 h 6858000"/>
              <a:gd name="connsiteX142" fmla="*/ 2098907 w 2275119"/>
              <a:gd name="connsiteY142" fmla="*/ 6858000 h 6858000"/>
              <a:gd name="connsiteX143" fmla="*/ 1556068 w 2275119"/>
              <a:gd name="connsiteY143" fmla="*/ 6858000 h 6858000"/>
              <a:gd name="connsiteX144" fmla="*/ 1389294 w 2275119"/>
              <a:gd name="connsiteY144" fmla="*/ 6858000 h 6858000"/>
              <a:gd name="connsiteX145" fmla="*/ 0 w 2275119"/>
              <a:gd name="connsiteY14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2275119" h="6858000">
                <a:moveTo>
                  <a:pt x="0" y="0"/>
                </a:moveTo>
                <a:lnTo>
                  <a:pt x="1389294" y="0"/>
                </a:lnTo>
                <a:lnTo>
                  <a:pt x="1556068" y="0"/>
                </a:lnTo>
                <a:lnTo>
                  <a:pt x="2098907" y="0"/>
                </a:lnTo>
                <a:lnTo>
                  <a:pt x="2100494" y="68263"/>
                </a:lnTo>
                <a:lnTo>
                  <a:pt x="2108432" y="128588"/>
                </a:lnTo>
                <a:lnTo>
                  <a:pt x="2119544" y="180975"/>
                </a:lnTo>
                <a:lnTo>
                  <a:pt x="2133832" y="227013"/>
                </a:lnTo>
                <a:lnTo>
                  <a:pt x="2149707" y="268288"/>
                </a:lnTo>
                <a:lnTo>
                  <a:pt x="2168757" y="304800"/>
                </a:lnTo>
                <a:lnTo>
                  <a:pt x="2187807" y="342900"/>
                </a:lnTo>
                <a:lnTo>
                  <a:pt x="2206857" y="381000"/>
                </a:lnTo>
                <a:lnTo>
                  <a:pt x="2222732" y="417513"/>
                </a:lnTo>
                <a:lnTo>
                  <a:pt x="2238607" y="458788"/>
                </a:lnTo>
                <a:lnTo>
                  <a:pt x="2254482" y="504825"/>
                </a:lnTo>
                <a:lnTo>
                  <a:pt x="2265594" y="557213"/>
                </a:lnTo>
                <a:lnTo>
                  <a:pt x="2271944" y="617538"/>
                </a:lnTo>
                <a:lnTo>
                  <a:pt x="2275119" y="685800"/>
                </a:lnTo>
                <a:lnTo>
                  <a:pt x="2271944" y="754063"/>
                </a:lnTo>
                <a:lnTo>
                  <a:pt x="2265594" y="814388"/>
                </a:lnTo>
                <a:lnTo>
                  <a:pt x="2254482" y="866775"/>
                </a:lnTo>
                <a:lnTo>
                  <a:pt x="2238607" y="912813"/>
                </a:lnTo>
                <a:lnTo>
                  <a:pt x="2222732" y="954088"/>
                </a:lnTo>
                <a:lnTo>
                  <a:pt x="2206857" y="990600"/>
                </a:lnTo>
                <a:lnTo>
                  <a:pt x="2187807" y="1028700"/>
                </a:lnTo>
                <a:lnTo>
                  <a:pt x="2168757" y="1066800"/>
                </a:lnTo>
                <a:lnTo>
                  <a:pt x="2149707" y="1103313"/>
                </a:lnTo>
                <a:lnTo>
                  <a:pt x="2133832" y="1144588"/>
                </a:lnTo>
                <a:lnTo>
                  <a:pt x="2119544" y="1190625"/>
                </a:lnTo>
                <a:lnTo>
                  <a:pt x="2108432" y="1243013"/>
                </a:lnTo>
                <a:lnTo>
                  <a:pt x="2100494" y="1303338"/>
                </a:lnTo>
                <a:lnTo>
                  <a:pt x="2098907" y="1371600"/>
                </a:lnTo>
                <a:lnTo>
                  <a:pt x="2100494" y="1439863"/>
                </a:lnTo>
                <a:lnTo>
                  <a:pt x="2108432" y="1500188"/>
                </a:lnTo>
                <a:lnTo>
                  <a:pt x="2119544" y="1552575"/>
                </a:lnTo>
                <a:lnTo>
                  <a:pt x="2133832" y="1598613"/>
                </a:lnTo>
                <a:lnTo>
                  <a:pt x="2149707" y="1639888"/>
                </a:lnTo>
                <a:lnTo>
                  <a:pt x="2168757" y="1676400"/>
                </a:lnTo>
                <a:lnTo>
                  <a:pt x="2187807" y="1714500"/>
                </a:lnTo>
                <a:lnTo>
                  <a:pt x="2206857" y="1752600"/>
                </a:lnTo>
                <a:lnTo>
                  <a:pt x="2222732" y="1789113"/>
                </a:lnTo>
                <a:lnTo>
                  <a:pt x="2238607" y="1830388"/>
                </a:lnTo>
                <a:lnTo>
                  <a:pt x="2254482" y="1876425"/>
                </a:lnTo>
                <a:lnTo>
                  <a:pt x="2265594" y="1928813"/>
                </a:lnTo>
                <a:lnTo>
                  <a:pt x="2271944" y="1989138"/>
                </a:lnTo>
                <a:lnTo>
                  <a:pt x="2275119" y="2057400"/>
                </a:lnTo>
                <a:lnTo>
                  <a:pt x="2271944" y="2125663"/>
                </a:lnTo>
                <a:lnTo>
                  <a:pt x="2265594" y="2185988"/>
                </a:lnTo>
                <a:lnTo>
                  <a:pt x="2254482" y="2238375"/>
                </a:lnTo>
                <a:lnTo>
                  <a:pt x="2238607" y="2284413"/>
                </a:lnTo>
                <a:lnTo>
                  <a:pt x="2222732" y="2325688"/>
                </a:lnTo>
                <a:lnTo>
                  <a:pt x="2206857" y="2362200"/>
                </a:lnTo>
                <a:lnTo>
                  <a:pt x="2187807" y="2400300"/>
                </a:lnTo>
                <a:lnTo>
                  <a:pt x="2168757" y="2438400"/>
                </a:lnTo>
                <a:lnTo>
                  <a:pt x="2149707" y="2474913"/>
                </a:lnTo>
                <a:lnTo>
                  <a:pt x="2133832" y="2516188"/>
                </a:lnTo>
                <a:lnTo>
                  <a:pt x="2119544" y="2562225"/>
                </a:lnTo>
                <a:lnTo>
                  <a:pt x="2108432" y="2614613"/>
                </a:lnTo>
                <a:lnTo>
                  <a:pt x="2100494" y="2674938"/>
                </a:lnTo>
                <a:lnTo>
                  <a:pt x="2098907" y="2743200"/>
                </a:lnTo>
                <a:lnTo>
                  <a:pt x="2100494" y="2811463"/>
                </a:lnTo>
                <a:lnTo>
                  <a:pt x="2108432" y="2871788"/>
                </a:lnTo>
                <a:lnTo>
                  <a:pt x="2119544" y="2924175"/>
                </a:lnTo>
                <a:lnTo>
                  <a:pt x="2133832" y="2970213"/>
                </a:lnTo>
                <a:lnTo>
                  <a:pt x="2149707" y="3011488"/>
                </a:lnTo>
                <a:lnTo>
                  <a:pt x="2168757" y="3048000"/>
                </a:lnTo>
                <a:lnTo>
                  <a:pt x="2187807" y="3086100"/>
                </a:lnTo>
                <a:lnTo>
                  <a:pt x="2206857" y="3124200"/>
                </a:lnTo>
                <a:lnTo>
                  <a:pt x="2222732" y="3160713"/>
                </a:lnTo>
                <a:lnTo>
                  <a:pt x="2238607" y="3201988"/>
                </a:lnTo>
                <a:lnTo>
                  <a:pt x="2254482" y="3248025"/>
                </a:lnTo>
                <a:lnTo>
                  <a:pt x="2265594" y="3300413"/>
                </a:lnTo>
                <a:lnTo>
                  <a:pt x="2271944" y="3360738"/>
                </a:lnTo>
                <a:lnTo>
                  <a:pt x="2275119" y="3427413"/>
                </a:lnTo>
                <a:lnTo>
                  <a:pt x="2271944" y="3497263"/>
                </a:lnTo>
                <a:lnTo>
                  <a:pt x="2265594" y="3557588"/>
                </a:lnTo>
                <a:lnTo>
                  <a:pt x="2254482" y="3609975"/>
                </a:lnTo>
                <a:lnTo>
                  <a:pt x="2238607" y="3656013"/>
                </a:lnTo>
                <a:lnTo>
                  <a:pt x="2222732" y="3697288"/>
                </a:lnTo>
                <a:lnTo>
                  <a:pt x="2206857" y="3733800"/>
                </a:lnTo>
                <a:lnTo>
                  <a:pt x="2187807" y="3771900"/>
                </a:lnTo>
                <a:lnTo>
                  <a:pt x="2168757" y="3810000"/>
                </a:lnTo>
                <a:lnTo>
                  <a:pt x="2149707" y="3846513"/>
                </a:lnTo>
                <a:lnTo>
                  <a:pt x="2133832" y="3887788"/>
                </a:lnTo>
                <a:lnTo>
                  <a:pt x="2119544" y="3933825"/>
                </a:lnTo>
                <a:lnTo>
                  <a:pt x="2108432" y="3986213"/>
                </a:lnTo>
                <a:lnTo>
                  <a:pt x="2100494" y="4046538"/>
                </a:lnTo>
                <a:lnTo>
                  <a:pt x="2098907" y="4114800"/>
                </a:lnTo>
                <a:lnTo>
                  <a:pt x="2100494" y="4183063"/>
                </a:lnTo>
                <a:lnTo>
                  <a:pt x="2108432" y="4243388"/>
                </a:lnTo>
                <a:lnTo>
                  <a:pt x="2119544" y="4295775"/>
                </a:lnTo>
                <a:lnTo>
                  <a:pt x="2133832" y="4341813"/>
                </a:lnTo>
                <a:lnTo>
                  <a:pt x="2149707" y="4383088"/>
                </a:lnTo>
                <a:lnTo>
                  <a:pt x="2168757" y="4419600"/>
                </a:lnTo>
                <a:lnTo>
                  <a:pt x="2206857" y="4495800"/>
                </a:lnTo>
                <a:lnTo>
                  <a:pt x="2222732" y="4532313"/>
                </a:lnTo>
                <a:lnTo>
                  <a:pt x="2238607" y="4573588"/>
                </a:lnTo>
                <a:lnTo>
                  <a:pt x="2254482" y="4619625"/>
                </a:lnTo>
                <a:lnTo>
                  <a:pt x="2265594" y="4672013"/>
                </a:lnTo>
                <a:lnTo>
                  <a:pt x="2271944" y="4732338"/>
                </a:lnTo>
                <a:lnTo>
                  <a:pt x="2275119" y="4800600"/>
                </a:lnTo>
                <a:lnTo>
                  <a:pt x="2271944" y="4868863"/>
                </a:lnTo>
                <a:lnTo>
                  <a:pt x="2265594" y="4929188"/>
                </a:lnTo>
                <a:lnTo>
                  <a:pt x="2254482" y="4981575"/>
                </a:lnTo>
                <a:lnTo>
                  <a:pt x="2238607" y="5027613"/>
                </a:lnTo>
                <a:lnTo>
                  <a:pt x="2222732" y="5068888"/>
                </a:lnTo>
                <a:lnTo>
                  <a:pt x="2206857" y="5105400"/>
                </a:lnTo>
                <a:lnTo>
                  <a:pt x="2187807" y="5143500"/>
                </a:lnTo>
                <a:lnTo>
                  <a:pt x="2168757" y="5181600"/>
                </a:lnTo>
                <a:lnTo>
                  <a:pt x="2149707" y="5218113"/>
                </a:lnTo>
                <a:lnTo>
                  <a:pt x="2133832" y="5259388"/>
                </a:lnTo>
                <a:lnTo>
                  <a:pt x="2119544" y="5305425"/>
                </a:lnTo>
                <a:lnTo>
                  <a:pt x="2108432" y="5357813"/>
                </a:lnTo>
                <a:lnTo>
                  <a:pt x="2100494" y="5418138"/>
                </a:lnTo>
                <a:lnTo>
                  <a:pt x="2098907" y="5486400"/>
                </a:lnTo>
                <a:lnTo>
                  <a:pt x="2100494" y="5554663"/>
                </a:lnTo>
                <a:lnTo>
                  <a:pt x="2108432" y="5614988"/>
                </a:lnTo>
                <a:lnTo>
                  <a:pt x="2119544" y="5667375"/>
                </a:lnTo>
                <a:lnTo>
                  <a:pt x="2133832" y="5713413"/>
                </a:lnTo>
                <a:lnTo>
                  <a:pt x="2149707" y="5754688"/>
                </a:lnTo>
                <a:lnTo>
                  <a:pt x="2168757" y="5791200"/>
                </a:lnTo>
                <a:lnTo>
                  <a:pt x="2187807" y="5829300"/>
                </a:lnTo>
                <a:lnTo>
                  <a:pt x="2206857" y="5867400"/>
                </a:lnTo>
                <a:lnTo>
                  <a:pt x="2222732" y="5903913"/>
                </a:lnTo>
                <a:lnTo>
                  <a:pt x="2238607" y="5945188"/>
                </a:lnTo>
                <a:lnTo>
                  <a:pt x="2254482" y="5991225"/>
                </a:lnTo>
                <a:lnTo>
                  <a:pt x="2265594" y="6043613"/>
                </a:lnTo>
                <a:lnTo>
                  <a:pt x="2271944" y="6103938"/>
                </a:lnTo>
                <a:lnTo>
                  <a:pt x="2275119" y="6172200"/>
                </a:lnTo>
                <a:lnTo>
                  <a:pt x="2271944" y="6240463"/>
                </a:lnTo>
                <a:lnTo>
                  <a:pt x="2265594" y="6300788"/>
                </a:lnTo>
                <a:lnTo>
                  <a:pt x="2254482" y="6353175"/>
                </a:lnTo>
                <a:lnTo>
                  <a:pt x="2238607" y="6399213"/>
                </a:lnTo>
                <a:lnTo>
                  <a:pt x="2222732" y="6440488"/>
                </a:lnTo>
                <a:lnTo>
                  <a:pt x="2206857" y="6477000"/>
                </a:lnTo>
                <a:lnTo>
                  <a:pt x="2187807" y="6515100"/>
                </a:lnTo>
                <a:lnTo>
                  <a:pt x="2168757" y="6553200"/>
                </a:lnTo>
                <a:lnTo>
                  <a:pt x="2149707" y="6589713"/>
                </a:lnTo>
                <a:lnTo>
                  <a:pt x="2133832" y="6630988"/>
                </a:lnTo>
                <a:lnTo>
                  <a:pt x="2119544" y="6677025"/>
                </a:lnTo>
                <a:lnTo>
                  <a:pt x="2108432" y="6729413"/>
                </a:lnTo>
                <a:lnTo>
                  <a:pt x="2100494" y="6789738"/>
                </a:lnTo>
                <a:lnTo>
                  <a:pt x="2098907" y="6858000"/>
                </a:lnTo>
                <a:lnTo>
                  <a:pt x="1556068" y="6858000"/>
                </a:lnTo>
                <a:lnTo>
                  <a:pt x="138929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AE1F77-1EC8-47BA-A381-B6618A2FC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E035E04-2E57-4F48-8209-2BC6237B30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88705" y="1311475"/>
            <a:ext cx="4548188" cy="485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485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8AD482-27A4-454E-8A3A-84F73CBDA7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22422E2-F15A-43AE-98F1-7210710B0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034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3301E8-E9CC-8140-8356-CE81442EA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412" y="1396206"/>
            <a:ext cx="3054998" cy="4065587"/>
          </a:xfrm>
          <a:prstGeom prst="rect">
            <a:avLst/>
          </a:prstGeom>
        </p:spPr>
      </p:pic>
      <p:sp>
        <p:nvSpPr>
          <p:cNvPr id="12" name="Freeform 6">
            <a:extLst>
              <a:ext uri="{FF2B5EF4-FFF2-40B4-BE49-F238E27FC236}">
                <a16:creationId xmlns:a16="http://schemas.microsoft.com/office/drawing/2014/main" id="{BDC8164B-5FC0-4CBD-B7AE-0CB8780FF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7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380E3-9F91-8F41-AC01-7E1CF3437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1492" y="1396206"/>
            <a:ext cx="6598508" cy="470124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This refers to when a character does something that contrasts with a reader’s expectations, or contradicts an earlier act or statement. </a:t>
            </a:r>
          </a:p>
          <a:p>
            <a:pPr marL="0" indent="0">
              <a:buNone/>
            </a:pPr>
            <a:r>
              <a:rPr lang="en-GB" sz="2400" dirty="0"/>
              <a:t>Students should think to themselves: Why is the character doing that? What does this help me infer about the character, plot or conflict?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7F7F7C-132B-DE48-BBF6-881B46A4DF29}"/>
              </a:ext>
            </a:extLst>
          </p:cNvPr>
          <p:cNvSpPr txBox="1"/>
          <p:nvPr/>
        </p:nvSpPr>
        <p:spPr>
          <a:xfrm>
            <a:off x="4831492" y="635656"/>
            <a:ext cx="6772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CONTRASTS &amp; CONTRADICTIONS</a:t>
            </a:r>
          </a:p>
        </p:txBody>
      </p:sp>
    </p:spTree>
    <p:extLst>
      <p:ext uri="{BB962C8B-B14F-4D97-AF65-F5344CB8AC3E}">
        <p14:creationId xmlns:p14="http://schemas.microsoft.com/office/powerpoint/2010/main" val="3264684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8AD482-27A4-454E-8A3A-84F73CBDA7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22422E2-F15A-43AE-98F1-7210710B0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034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3301E8-E9CC-8140-8356-CE81442EA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412" y="1396206"/>
            <a:ext cx="3054998" cy="4065587"/>
          </a:xfrm>
          <a:prstGeom prst="rect">
            <a:avLst/>
          </a:prstGeom>
        </p:spPr>
      </p:pic>
      <p:sp>
        <p:nvSpPr>
          <p:cNvPr id="12" name="Freeform 6">
            <a:extLst>
              <a:ext uri="{FF2B5EF4-FFF2-40B4-BE49-F238E27FC236}">
                <a16:creationId xmlns:a16="http://schemas.microsoft.com/office/drawing/2014/main" id="{BDC8164B-5FC0-4CBD-B7AE-0CB8780FF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7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380E3-9F91-8F41-AC01-7E1CF3437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1492" y="1396206"/>
            <a:ext cx="6598508" cy="470124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This refers to when a character takes the main character aside and offers advice.</a:t>
            </a:r>
          </a:p>
          <a:p>
            <a:pPr marL="0" indent="0">
              <a:buNone/>
            </a:pPr>
            <a:r>
              <a:rPr lang="en-GB" sz="2400" dirty="0"/>
              <a:t> Students should think to themselves: What’s the life lesson and how might it affect the character? Often this lesson is the theme that the reader can take away from the story.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7F7F7C-132B-DE48-BBF6-881B46A4DF29}"/>
              </a:ext>
            </a:extLst>
          </p:cNvPr>
          <p:cNvSpPr txBox="1"/>
          <p:nvPr/>
        </p:nvSpPr>
        <p:spPr>
          <a:xfrm>
            <a:off x="4831492" y="635656"/>
            <a:ext cx="6772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WORDS OF THE WISER</a:t>
            </a:r>
          </a:p>
        </p:txBody>
      </p:sp>
    </p:spTree>
    <p:extLst>
      <p:ext uri="{BB962C8B-B14F-4D97-AF65-F5344CB8AC3E}">
        <p14:creationId xmlns:p14="http://schemas.microsoft.com/office/powerpoint/2010/main" val="608307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8AD482-27A4-454E-8A3A-84F73CBDA7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22422E2-F15A-43AE-98F1-7210710B0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034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3301E8-E9CC-8140-8356-CE81442EA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412" y="1396206"/>
            <a:ext cx="3054998" cy="4065587"/>
          </a:xfrm>
          <a:prstGeom prst="rect">
            <a:avLst/>
          </a:prstGeom>
        </p:spPr>
      </p:pic>
      <p:sp>
        <p:nvSpPr>
          <p:cNvPr id="12" name="Freeform 6">
            <a:extLst>
              <a:ext uri="{FF2B5EF4-FFF2-40B4-BE49-F238E27FC236}">
                <a16:creationId xmlns:a16="http://schemas.microsoft.com/office/drawing/2014/main" id="{BDC8164B-5FC0-4CBD-B7AE-0CB8780FF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7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380E3-9F91-8F41-AC01-7E1CF3437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1492" y="1396206"/>
            <a:ext cx="6598508" cy="470124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This refers to when a character realizes, understands or figures something out. </a:t>
            </a:r>
          </a:p>
          <a:p>
            <a:pPr marL="0" indent="0">
              <a:buNone/>
            </a:pPr>
            <a:r>
              <a:rPr lang="en-GB" sz="2400" dirty="0"/>
              <a:t>Students should think to themselves: How could this change things in the story for the character? What does this say about the conflict or the theme of the story?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7F7F7C-132B-DE48-BBF6-881B46A4DF29}"/>
              </a:ext>
            </a:extLst>
          </p:cNvPr>
          <p:cNvSpPr txBox="1"/>
          <p:nvPr/>
        </p:nvSpPr>
        <p:spPr>
          <a:xfrm>
            <a:off x="4831492" y="635656"/>
            <a:ext cx="6772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AHA! MOMENT</a:t>
            </a:r>
          </a:p>
        </p:txBody>
      </p:sp>
    </p:spTree>
    <p:extLst>
      <p:ext uri="{BB962C8B-B14F-4D97-AF65-F5344CB8AC3E}">
        <p14:creationId xmlns:p14="http://schemas.microsoft.com/office/powerpoint/2010/main" val="2604095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8AD482-27A4-454E-8A3A-84F73CBDA7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22422E2-F15A-43AE-98F1-7210710B0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034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3301E8-E9CC-8140-8356-CE81442EA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412" y="1396206"/>
            <a:ext cx="3054998" cy="4065587"/>
          </a:xfrm>
          <a:prstGeom prst="rect">
            <a:avLst/>
          </a:prstGeom>
        </p:spPr>
      </p:pic>
      <p:sp>
        <p:nvSpPr>
          <p:cNvPr id="12" name="Freeform 6">
            <a:extLst>
              <a:ext uri="{FF2B5EF4-FFF2-40B4-BE49-F238E27FC236}">
                <a16:creationId xmlns:a16="http://schemas.microsoft.com/office/drawing/2014/main" id="{BDC8164B-5FC0-4CBD-B7AE-0CB8780FF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7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380E3-9F91-8F41-AC01-7E1CF3437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1492" y="1396206"/>
            <a:ext cx="6598508" cy="470124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This refers to when the reader notices a word or phrase that the author may have mentioned over again. </a:t>
            </a:r>
          </a:p>
          <a:p>
            <a:pPr marL="0" indent="0">
              <a:buNone/>
            </a:pPr>
            <a:r>
              <a:rPr lang="en-GB" sz="2400" dirty="0"/>
              <a:t>Students should think to themselves: Why has the author done this? What does this tell me about the theme or conflict of the story? What message is the author trying to convey here?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7F7F7C-132B-DE48-BBF6-881B46A4DF29}"/>
              </a:ext>
            </a:extLst>
          </p:cNvPr>
          <p:cNvSpPr txBox="1"/>
          <p:nvPr/>
        </p:nvSpPr>
        <p:spPr>
          <a:xfrm>
            <a:off x="4831492" y="635656"/>
            <a:ext cx="6772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AGAIN AND AGAIN</a:t>
            </a:r>
          </a:p>
        </p:txBody>
      </p:sp>
    </p:spTree>
    <p:extLst>
      <p:ext uri="{BB962C8B-B14F-4D97-AF65-F5344CB8AC3E}">
        <p14:creationId xmlns:p14="http://schemas.microsoft.com/office/powerpoint/2010/main" val="998042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8AD482-27A4-454E-8A3A-84F73CBDA7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22422E2-F15A-43AE-98F1-7210710B0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034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3301E8-E9CC-8140-8356-CE81442EA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412" y="1396206"/>
            <a:ext cx="3054998" cy="4065587"/>
          </a:xfrm>
          <a:prstGeom prst="rect">
            <a:avLst/>
          </a:prstGeom>
        </p:spPr>
      </p:pic>
      <p:sp>
        <p:nvSpPr>
          <p:cNvPr id="12" name="Freeform 6">
            <a:extLst>
              <a:ext uri="{FF2B5EF4-FFF2-40B4-BE49-F238E27FC236}">
                <a16:creationId xmlns:a16="http://schemas.microsoft.com/office/drawing/2014/main" id="{BDC8164B-5FC0-4CBD-B7AE-0CB8780FF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7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380E3-9F91-8F41-AC01-7E1CF3437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1492" y="1396206"/>
            <a:ext cx="6598508" cy="470124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This refers to when the author shares a memory that the character has. </a:t>
            </a:r>
          </a:p>
          <a:p>
            <a:pPr marL="0" indent="0">
              <a:buNone/>
            </a:pPr>
            <a:r>
              <a:rPr lang="en-GB" sz="2400" dirty="0"/>
              <a:t>Students should think to themselves: Why is this memory important for the character?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7F7F7C-132B-DE48-BBF6-881B46A4DF29}"/>
              </a:ext>
            </a:extLst>
          </p:cNvPr>
          <p:cNvSpPr txBox="1"/>
          <p:nvPr/>
        </p:nvSpPr>
        <p:spPr>
          <a:xfrm>
            <a:off x="4831492" y="635656"/>
            <a:ext cx="6772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MEMORY MOMENT</a:t>
            </a:r>
          </a:p>
        </p:txBody>
      </p:sp>
    </p:spTree>
    <p:extLst>
      <p:ext uri="{BB962C8B-B14F-4D97-AF65-F5344CB8AC3E}">
        <p14:creationId xmlns:p14="http://schemas.microsoft.com/office/powerpoint/2010/main" val="841555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8AD482-27A4-454E-8A3A-84F73CBDA7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22422E2-F15A-43AE-98F1-7210710B0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034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3301E8-E9CC-8140-8356-CE81442EA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412" y="1396206"/>
            <a:ext cx="3054998" cy="4065587"/>
          </a:xfrm>
          <a:prstGeom prst="rect">
            <a:avLst/>
          </a:prstGeom>
        </p:spPr>
      </p:pic>
      <p:sp>
        <p:nvSpPr>
          <p:cNvPr id="12" name="Freeform 6">
            <a:extLst>
              <a:ext uri="{FF2B5EF4-FFF2-40B4-BE49-F238E27FC236}">
                <a16:creationId xmlns:a16="http://schemas.microsoft.com/office/drawing/2014/main" id="{BDC8164B-5FC0-4CBD-B7AE-0CB8780FF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7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380E3-9F91-8F41-AC01-7E1CF3437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1492" y="1396206"/>
            <a:ext cx="6598508" cy="470124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This refers to when the character asks himself or herself a difficult question. </a:t>
            </a:r>
          </a:p>
          <a:p>
            <a:pPr marL="0" indent="0">
              <a:buNone/>
            </a:pPr>
            <a:r>
              <a:rPr lang="en-GB" sz="2400" dirty="0"/>
              <a:t>Students should think to themselves: What does this question make him wonder about? How does the character deal with this question?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7F7F7C-132B-DE48-BBF6-881B46A4DF29}"/>
              </a:ext>
            </a:extLst>
          </p:cNvPr>
          <p:cNvSpPr txBox="1"/>
          <p:nvPr/>
        </p:nvSpPr>
        <p:spPr>
          <a:xfrm>
            <a:off x="4831492" y="635656"/>
            <a:ext cx="6772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TOUGH QUESTIONS</a:t>
            </a:r>
          </a:p>
        </p:txBody>
      </p:sp>
    </p:spTree>
    <p:extLst>
      <p:ext uri="{BB962C8B-B14F-4D97-AF65-F5344CB8AC3E}">
        <p14:creationId xmlns:p14="http://schemas.microsoft.com/office/powerpoint/2010/main" val="760789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1264A-3EC3-3542-98A1-E7241E48C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431812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Read, read, read</a:t>
            </a:r>
            <a:br>
              <a:rPr lang="en-US" sz="4400" dirty="0"/>
            </a:br>
            <a:endParaRPr lang="en-US" sz="44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CBD2DF1-A1D3-0144-B6BB-13D13F0DDB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Keep reading with your children, regardless of their age. </a:t>
            </a:r>
          </a:p>
          <a:p>
            <a:r>
              <a:rPr lang="en-US" sz="3200" dirty="0"/>
              <a:t>Take turns and discuss the characters, plot points and interesting events.</a:t>
            </a:r>
          </a:p>
          <a:p>
            <a:r>
              <a:rPr lang="en-US" sz="3200" dirty="0"/>
              <a:t>Make connections to their life and things they have done.</a:t>
            </a:r>
          </a:p>
        </p:txBody>
      </p:sp>
    </p:spTree>
    <p:extLst>
      <p:ext uri="{BB962C8B-B14F-4D97-AF65-F5344CB8AC3E}">
        <p14:creationId xmlns:p14="http://schemas.microsoft.com/office/powerpoint/2010/main" val="1465023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411</Words>
  <Application>Microsoft Macintosh PowerPoint</Application>
  <PresentationFormat>Widescreen</PresentationFormat>
  <Paragraphs>41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Gill Sans MT</vt:lpstr>
      <vt:lpstr>Impact</vt:lpstr>
      <vt:lpstr>Badge</vt:lpstr>
      <vt:lpstr>Reading Comprehension</vt:lpstr>
      <vt:lpstr>Reading Fluency</vt:lpstr>
      <vt:lpstr>Reading Comprehension Understanding What you read</vt:lpstr>
      <vt:lpstr>Literal/Retrieval questions</vt:lpstr>
      <vt:lpstr>Inference Questions</vt:lpstr>
      <vt:lpstr>Deductive Questions</vt:lpstr>
      <vt:lpstr>The Signposts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Read, read, read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Comprehension</dc:title>
  <dc:creator>Ashley Abbott</dc:creator>
  <cp:lastModifiedBy>Ashley Abbott</cp:lastModifiedBy>
  <cp:revision>8</cp:revision>
  <dcterms:created xsi:type="dcterms:W3CDTF">2020-01-15T15:36:46Z</dcterms:created>
  <dcterms:modified xsi:type="dcterms:W3CDTF">2020-01-28T13:01:30Z</dcterms:modified>
</cp:coreProperties>
</file>