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CECA"/>
          </a:solidFill>
        </a:fill>
      </a:tcStyle>
    </a:wholeTbl>
    <a:band2H>
      <a:tcTxStyle b="def" i="def"/>
      <a:tcStyle>
        <a:tcBdr/>
        <a:fill>
          <a:solidFill>
            <a:srgbClr val="FCE8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DCC"/>
          </a:solidFill>
        </a:fill>
      </a:tcStyle>
    </a:wholeTbl>
    <a:band2H>
      <a:tcTxStyle b="def" i="def"/>
      <a:tcStyle>
        <a:tcBdr/>
        <a:fill>
          <a:solidFill>
            <a:srgbClr val="FFF6E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ACCCA"/>
          </a:solidFill>
        </a:fill>
      </a:tcStyle>
    </a:wholeTbl>
    <a:band2H>
      <a:tcTxStyle b="def" i="def"/>
      <a:tcStyle>
        <a:tcBdr/>
        <a:fill>
          <a:solidFill>
            <a:srgbClr val="F5E7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30" name="Shape 130"/>
          <p:cNvSpPr/>
          <p:nvPr>
            <p:ph type="sldImg"/>
          </p:nvPr>
        </p:nvSpPr>
        <p:spPr>
          <a:xfrm>
            <a:off x="1143000" y="685800"/>
            <a:ext cx="4572000" cy="3429000"/>
          </a:xfrm>
          <a:prstGeom prst="rect">
            <a:avLst/>
          </a:prstGeom>
        </p:spPr>
        <p:txBody>
          <a:bodyPr/>
          <a:lstStyle/>
          <a:p>
            <a:pPr/>
          </a:p>
        </p:txBody>
      </p:sp>
      <p:sp>
        <p:nvSpPr>
          <p:cNvPr id="131" name="Shape 131"/>
          <p:cNvSpPr/>
          <p:nvPr>
            <p:ph type="body" sz="quarter" idx="1"/>
          </p:nvPr>
        </p:nvSpPr>
        <p:spPr>
          <a:xfrm>
            <a:off x="914400" y="4343400"/>
            <a:ext cx="5029200" cy="4114800"/>
          </a:xfrm>
          <a:prstGeom prst="rect">
            <a:avLst/>
          </a:prstGeom>
        </p:spPr>
        <p:txBody>
          <a:bodyPr/>
          <a:lstStyle/>
          <a:p>
            <a:pPr/>
          </a:p>
        </p:txBody>
      </p:sp>
    </p:spTree>
  </p:cSld>
  <p:clrMap bg1="dk1" tx1="lt1" bg2="dk2" tx2="lt2" accent1="accent1" accent2="accent2" accent3="accent3" accent4="accent4" accent5="accent5" accent6="accent6" hlink="hlink" folHlink="folHlink"/>
  <p:notesStyle>
    <a:lvl1pPr latinLnBrk="0">
      <a:defRPr sz="1200">
        <a:solidFill>
          <a:srgbClr val="FFFFFF"/>
        </a:solidFill>
        <a:latin typeface="+mn-lt"/>
        <a:ea typeface="+mn-ea"/>
        <a:cs typeface="+mn-cs"/>
        <a:sym typeface="Verdana"/>
      </a:defRPr>
    </a:lvl1pPr>
    <a:lvl2pPr indent="228600" latinLnBrk="0">
      <a:defRPr sz="1200">
        <a:solidFill>
          <a:srgbClr val="FFFFFF"/>
        </a:solidFill>
        <a:latin typeface="+mn-lt"/>
        <a:ea typeface="+mn-ea"/>
        <a:cs typeface="+mn-cs"/>
        <a:sym typeface="Verdana"/>
      </a:defRPr>
    </a:lvl2pPr>
    <a:lvl3pPr indent="457200" latinLnBrk="0">
      <a:defRPr sz="1200">
        <a:solidFill>
          <a:srgbClr val="FFFFFF"/>
        </a:solidFill>
        <a:latin typeface="+mn-lt"/>
        <a:ea typeface="+mn-ea"/>
        <a:cs typeface="+mn-cs"/>
        <a:sym typeface="Verdana"/>
      </a:defRPr>
    </a:lvl3pPr>
    <a:lvl4pPr indent="685800" latinLnBrk="0">
      <a:defRPr sz="1200">
        <a:solidFill>
          <a:srgbClr val="FFFFFF"/>
        </a:solidFill>
        <a:latin typeface="+mn-lt"/>
        <a:ea typeface="+mn-ea"/>
        <a:cs typeface="+mn-cs"/>
        <a:sym typeface="Verdana"/>
      </a:defRPr>
    </a:lvl4pPr>
    <a:lvl5pPr indent="914400" latinLnBrk="0">
      <a:defRPr sz="1200">
        <a:solidFill>
          <a:srgbClr val="FFFFFF"/>
        </a:solidFill>
        <a:latin typeface="+mn-lt"/>
        <a:ea typeface="+mn-ea"/>
        <a:cs typeface="+mn-cs"/>
        <a:sym typeface="Verdana"/>
      </a:defRPr>
    </a:lvl5pPr>
    <a:lvl6pPr indent="1143000" latinLnBrk="0">
      <a:defRPr sz="1200">
        <a:solidFill>
          <a:srgbClr val="FFFFFF"/>
        </a:solidFill>
        <a:latin typeface="+mn-lt"/>
        <a:ea typeface="+mn-ea"/>
        <a:cs typeface="+mn-cs"/>
        <a:sym typeface="Verdana"/>
      </a:defRPr>
    </a:lvl6pPr>
    <a:lvl7pPr indent="1371600" latinLnBrk="0">
      <a:defRPr sz="1200">
        <a:solidFill>
          <a:srgbClr val="FFFFFF"/>
        </a:solidFill>
        <a:latin typeface="+mn-lt"/>
        <a:ea typeface="+mn-ea"/>
        <a:cs typeface="+mn-cs"/>
        <a:sym typeface="Verdana"/>
      </a:defRPr>
    </a:lvl7pPr>
    <a:lvl8pPr indent="1600200" latinLnBrk="0">
      <a:defRPr sz="1200">
        <a:solidFill>
          <a:srgbClr val="FFFFFF"/>
        </a:solidFill>
        <a:latin typeface="+mn-lt"/>
        <a:ea typeface="+mn-ea"/>
        <a:cs typeface="+mn-cs"/>
        <a:sym typeface="Verdana"/>
      </a:defRPr>
    </a:lvl8pPr>
    <a:lvl9pPr indent="1828800" latinLnBrk="0">
      <a:defRPr sz="1200">
        <a:solidFill>
          <a:srgbClr val="FFFFFF"/>
        </a:solidFill>
        <a:latin typeface="+mn-lt"/>
        <a:ea typeface="+mn-ea"/>
        <a:cs typeface="+mn-cs"/>
        <a:sym typeface="Verdana"/>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42" name="Title Text"/>
          <p:cNvSpPr txBox="1"/>
          <p:nvPr>
            <p:ph type="title"/>
          </p:nvPr>
        </p:nvSpPr>
        <p:spPr>
          <a:xfrm>
            <a:off x="1009441" y="3307355"/>
            <a:ext cx="7117182" cy="1470026"/>
          </a:xfrm>
          <a:prstGeom prst="rect">
            <a:avLst/>
          </a:prstGeom>
        </p:spPr>
        <p:txBody>
          <a:bodyPr anchor="b">
            <a:normAutofit fontScale="100000" lnSpcReduction="0"/>
          </a:bodyPr>
          <a:lstStyle>
            <a:lvl1pPr>
              <a:defRPr sz="4000"/>
            </a:lvl1pPr>
          </a:lstStyle>
          <a:p>
            <a:pPr/>
            <a:r>
              <a:t>Title Text</a:t>
            </a:r>
          </a:p>
        </p:txBody>
      </p:sp>
      <p:sp>
        <p:nvSpPr>
          <p:cNvPr id="43" name="Body Level One…"/>
          <p:cNvSpPr txBox="1"/>
          <p:nvPr>
            <p:ph type="body" sz="quarter" idx="1"/>
          </p:nvPr>
        </p:nvSpPr>
        <p:spPr>
          <a:xfrm>
            <a:off x="1009441" y="4777380"/>
            <a:ext cx="7117182" cy="861421"/>
          </a:xfrm>
          <a:prstGeom prst="rect">
            <a:avLst/>
          </a:prstGeom>
        </p:spPr>
        <p:txBody>
          <a:bodyPr anchor="t"/>
          <a:lstStyle>
            <a:lvl1pPr marL="0" indent="0">
              <a:buClrTx/>
              <a:buSzTx/>
              <a:buNone/>
              <a:defRPr sz="2000">
                <a:solidFill>
                  <a:srgbClr val="FF9000"/>
                </a:solidFill>
              </a:defRPr>
            </a:lvl1pPr>
            <a:lvl2pPr marL="0" indent="457200">
              <a:buClrTx/>
              <a:buSzTx/>
              <a:buNone/>
              <a:defRPr sz="2000">
                <a:solidFill>
                  <a:srgbClr val="FF9000"/>
                </a:solidFill>
              </a:defRPr>
            </a:lvl2pPr>
            <a:lvl3pPr marL="0" indent="914400">
              <a:buClrTx/>
              <a:buSzTx/>
              <a:buNone/>
              <a:defRPr sz="2000">
                <a:solidFill>
                  <a:srgbClr val="FF9000"/>
                </a:solidFill>
              </a:defRPr>
            </a:lvl3pPr>
            <a:lvl4pPr marL="0" indent="1371600">
              <a:buClrTx/>
              <a:buSzTx/>
              <a:buNone/>
              <a:defRPr sz="2000">
                <a:solidFill>
                  <a:srgbClr val="FF9000"/>
                </a:solidFill>
              </a:defRPr>
            </a:lvl4pPr>
            <a:lvl5pPr marL="0" indent="1828800">
              <a:buClrTx/>
              <a:buSzTx/>
              <a:buNone/>
              <a:defRPr sz="2000">
                <a:solidFill>
                  <a:srgbClr val="FF9000"/>
                </a:solidFill>
              </a:defRPr>
            </a:lvl5pPr>
          </a:lstStyle>
          <a:p>
            <a:pPr/>
            <a:r>
              <a:t>Body Level One</a:t>
            </a:r>
          </a:p>
          <a:p>
            <a:pPr lvl="1"/>
            <a:r>
              <a:t>Body Level Two</a:t>
            </a:r>
          </a:p>
          <a:p>
            <a:pPr lvl="2"/>
            <a:r>
              <a:t>Body Level Three</a:t>
            </a:r>
          </a:p>
          <a:p>
            <a:pPr lvl="3"/>
            <a:r>
              <a:t>Body Level Four</a:t>
            </a:r>
          </a:p>
          <a:p>
            <a:pPr lvl="4"/>
            <a:r>
              <a:t>Body Level Five</a:t>
            </a:r>
          </a:p>
        </p:txBody>
      </p:sp>
      <p:sp>
        <p:nvSpPr>
          <p:cNvPr id="4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51" name="Title Text"/>
          <p:cNvSpPr txBox="1"/>
          <p:nvPr>
            <p:ph type="title"/>
          </p:nvPr>
        </p:nvSpPr>
        <p:spPr>
          <a:xfrm>
            <a:off x="1009441" y="675724"/>
            <a:ext cx="7125115" cy="924475"/>
          </a:xfrm>
          <a:prstGeom prst="rect">
            <a:avLst/>
          </a:prstGeom>
        </p:spPr>
        <p:txBody>
          <a:bodyPr>
            <a:normAutofit fontScale="100000" lnSpcReduction="0"/>
          </a:bodyPr>
          <a:lstStyle/>
          <a:p>
            <a:pPr/>
            <a:r>
              <a:t>Title Text</a:t>
            </a:r>
          </a:p>
        </p:txBody>
      </p:sp>
      <p:sp>
        <p:nvSpPr>
          <p:cNvPr id="52" name="Body Level One…"/>
          <p:cNvSpPr txBox="1"/>
          <p:nvPr>
            <p:ph type="body" idx="1"/>
          </p:nvPr>
        </p:nvSpPr>
        <p:spPr>
          <a:xfrm>
            <a:off x="1009443" y="1807360"/>
            <a:ext cx="7125113" cy="40514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60" name="Title Text"/>
          <p:cNvSpPr txBox="1"/>
          <p:nvPr>
            <p:ph type="title"/>
          </p:nvPr>
        </p:nvSpPr>
        <p:spPr>
          <a:xfrm>
            <a:off x="1009443" y="3308580"/>
            <a:ext cx="7117179" cy="1468801"/>
          </a:xfrm>
          <a:prstGeom prst="rect">
            <a:avLst/>
          </a:prstGeom>
        </p:spPr>
        <p:txBody>
          <a:bodyPr anchor="b">
            <a:normAutofit fontScale="100000" lnSpcReduction="0"/>
          </a:bodyPr>
          <a:lstStyle>
            <a:lvl1pPr algn="r"/>
          </a:lstStyle>
          <a:p>
            <a:pPr/>
            <a:r>
              <a:t>Title Text</a:t>
            </a:r>
          </a:p>
        </p:txBody>
      </p:sp>
      <p:sp>
        <p:nvSpPr>
          <p:cNvPr id="61" name="Body Level One…"/>
          <p:cNvSpPr txBox="1"/>
          <p:nvPr>
            <p:ph type="body" sz="quarter" idx="1"/>
          </p:nvPr>
        </p:nvSpPr>
        <p:spPr>
          <a:xfrm>
            <a:off x="1009443" y="4777380"/>
            <a:ext cx="7117179" cy="860401"/>
          </a:xfrm>
          <a:prstGeom prst="rect">
            <a:avLst/>
          </a:prstGeom>
        </p:spPr>
        <p:txBody>
          <a:bodyPr anchor="t"/>
          <a:lstStyle>
            <a:lvl1pPr marL="0" indent="0" algn="r">
              <a:buClrTx/>
              <a:buSzTx/>
              <a:buNone/>
              <a:defRPr>
                <a:solidFill>
                  <a:srgbClr val="FF9000"/>
                </a:solidFill>
              </a:defRPr>
            </a:lvl1pPr>
            <a:lvl2pPr marL="0" indent="457200" algn="r">
              <a:buClrTx/>
              <a:buSzTx/>
              <a:buNone/>
              <a:defRPr>
                <a:solidFill>
                  <a:srgbClr val="FF9000"/>
                </a:solidFill>
              </a:defRPr>
            </a:lvl2pPr>
            <a:lvl3pPr marL="0" indent="914400" algn="r">
              <a:buClrTx/>
              <a:buSzTx/>
              <a:buNone/>
              <a:defRPr>
                <a:solidFill>
                  <a:srgbClr val="FF9000"/>
                </a:solidFill>
              </a:defRPr>
            </a:lvl3pPr>
            <a:lvl4pPr marL="0" indent="1371600" algn="r">
              <a:buClrTx/>
              <a:buSzTx/>
              <a:buNone/>
              <a:defRPr>
                <a:solidFill>
                  <a:srgbClr val="FF9000"/>
                </a:solidFill>
              </a:defRPr>
            </a:lvl4pPr>
            <a:lvl5pPr marL="0" indent="1828800" algn="r">
              <a:buClrTx/>
              <a:buSzTx/>
              <a:buNone/>
              <a:defRPr>
                <a:solidFill>
                  <a:srgbClr val="FF9000"/>
                </a:solidFill>
              </a:defRPr>
            </a:lvl5pPr>
          </a:lstStyle>
          <a:p>
            <a:pPr/>
            <a:r>
              <a:t>Body Level One</a:t>
            </a:r>
          </a:p>
          <a:p>
            <a:pPr lvl="1"/>
            <a:r>
              <a:t>Body Level Two</a:t>
            </a:r>
          </a:p>
          <a:p>
            <a:pPr lvl="2"/>
            <a:r>
              <a:t>Body Level Three</a:t>
            </a:r>
          </a:p>
          <a:p>
            <a:pPr lvl="3"/>
            <a:r>
              <a:t>Body Level Four</a:t>
            </a:r>
          </a:p>
          <a:p>
            <a:pPr lvl="4"/>
            <a:r>
              <a:t>Body Level Five</a:t>
            </a:r>
          </a:p>
        </p:txBody>
      </p:sp>
      <p:sp>
        <p:nvSpPr>
          <p:cNvPr id="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69" name="Title Text"/>
          <p:cNvSpPr txBox="1"/>
          <p:nvPr>
            <p:ph type="title"/>
          </p:nvPr>
        </p:nvSpPr>
        <p:spPr>
          <a:xfrm>
            <a:off x="1009443" y="675724"/>
            <a:ext cx="7123080" cy="924475"/>
          </a:xfrm>
          <a:prstGeom prst="rect">
            <a:avLst/>
          </a:prstGeom>
        </p:spPr>
        <p:txBody>
          <a:bodyPr>
            <a:normAutofit fontScale="100000" lnSpcReduction="0"/>
          </a:bodyPr>
          <a:lstStyle/>
          <a:p>
            <a:pPr/>
            <a:r>
              <a:t>Title Text</a:t>
            </a:r>
          </a:p>
        </p:txBody>
      </p:sp>
      <p:sp>
        <p:nvSpPr>
          <p:cNvPr id="70" name="Body Level One…"/>
          <p:cNvSpPr txBox="1"/>
          <p:nvPr>
            <p:ph type="body" sz="half" idx="1"/>
          </p:nvPr>
        </p:nvSpPr>
        <p:spPr>
          <a:xfrm>
            <a:off x="1009441" y="1809749"/>
            <a:ext cx="3471278" cy="4051302"/>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7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78" name="Title Text"/>
          <p:cNvSpPr txBox="1"/>
          <p:nvPr>
            <p:ph type="title"/>
          </p:nvPr>
        </p:nvSpPr>
        <p:spPr>
          <a:xfrm>
            <a:off x="1009441" y="675724"/>
            <a:ext cx="7125115" cy="924475"/>
          </a:xfrm>
          <a:prstGeom prst="rect">
            <a:avLst/>
          </a:prstGeom>
        </p:spPr>
        <p:txBody>
          <a:bodyPr>
            <a:normAutofit fontScale="100000" lnSpcReduction="0"/>
          </a:bodyPr>
          <a:lstStyle/>
          <a:p>
            <a:pPr/>
            <a:r>
              <a:t>Title Text</a:t>
            </a:r>
          </a:p>
        </p:txBody>
      </p:sp>
      <p:sp>
        <p:nvSpPr>
          <p:cNvPr id="79" name="Body Level One…"/>
          <p:cNvSpPr txBox="1"/>
          <p:nvPr>
            <p:ph type="body" sz="quarter" idx="1"/>
          </p:nvPr>
        </p:nvSpPr>
        <p:spPr>
          <a:xfrm>
            <a:off x="1348224" y="1812926"/>
            <a:ext cx="3132496" cy="576263"/>
          </a:xfrm>
          <a:prstGeom prst="rect">
            <a:avLst/>
          </a:prstGeom>
        </p:spPr>
        <p:txBody>
          <a:bodyPr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80" name="Text Placeholder 4"/>
          <p:cNvSpPr/>
          <p:nvPr>
            <p:ph type="body" sz="quarter" idx="13"/>
          </p:nvPr>
        </p:nvSpPr>
        <p:spPr>
          <a:xfrm>
            <a:off x="4984077" y="1812926"/>
            <a:ext cx="3150478" cy="576263"/>
          </a:xfrm>
          <a:prstGeom prst="rect">
            <a:avLst/>
          </a:prstGeom>
        </p:spPr>
        <p:txBody>
          <a:bodyPr anchor="b"/>
          <a:lstStyle/>
          <a:p>
            <a:pPr marL="0" indent="0">
              <a:buClrTx/>
              <a:buSzTx/>
              <a:buNone/>
              <a:defRPr sz="2400"/>
            </a:pPr>
          </a:p>
        </p:txBody>
      </p:sp>
      <p:sp>
        <p:nvSpPr>
          <p:cNvPr id="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88" name="Title Text"/>
          <p:cNvSpPr txBox="1"/>
          <p:nvPr>
            <p:ph type="title"/>
          </p:nvPr>
        </p:nvSpPr>
        <p:spPr>
          <a:xfrm>
            <a:off x="1009441" y="675724"/>
            <a:ext cx="7125115" cy="924475"/>
          </a:xfrm>
          <a:prstGeom prst="rect">
            <a:avLst/>
          </a:prstGeom>
        </p:spPr>
        <p:txBody>
          <a:bodyPr>
            <a:normAutofit fontScale="100000" lnSpcReduction="0"/>
          </a:bodyPr>
          <a:lstStyle/>
          <a:p>
            <a:pPr/>
            <a:r>
              <a:t>Title Text</a:t>
            </a:r>
          </a:p>
        </p:txBody>
      </p:sp>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9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103" name="Title Text"/>
          <p:cNvSpPr txBox="1"/>
          <p:nvPr>
            <p:ph type="title"/>
          </p:nvPr>
        </p:nvSpPr>
        <p:spPr>
          <a:xfrm>
            <a:off x="1009441" y="446087"/>
            <a:ext cx="2660651" cy="1185862"/>
          </a:xfrm>
          <a:prstGeom prst="rect">
            <a:avLst/>
          </a:prstGeom>
        </p:spPr>
        <p:txBody>
          <a:bodyPr anchor="b">
            <a:normAutofit fontScale="100000" lnSpcReduction="0"/>
          </a:bodyPr>
          <a:lstStyle>
            <a:lvl1pPr>
              <a:defRPr sz="2400"/>
            </a:lvl1pPr>
          </a:lstStyle>
          <a:p>
            <a:pPr/>
            <a:r>
              <a:t>Title Text</a:t>
            </a:r>
          </a:p>
        </p:txBody>
      </p:sp>
      <p:sp>
        <p:nvSpPr>
          <p:cNvPr id="104" name="Body Level One…"/>
          <p:cNvSpPr txBox="1"/>
          <p:nvPr>
            <p:ph type="body" sz="half" idx="1"/>
          </p:nvPr>
        </p:nvSpPr>
        <p:spPr>
          <a:xfrm>
            <a:off x="3852653" y="446087"/>
            <a:ext cx="4279870" cy="541496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5" name="Text Placeholder 3"/>
          <p:cNvSpPr/>
          <p:nvPr>
            <p:ph type="body" sz="quarter" idx="13"/>
          </p:nvPr>
        </p:nvSpPr>
        <p:spPr>
          <a:xfrm>
            <a:off x="1009441" y="1631949"/>
            <a:ext cx="2660651" cy="4229099"/>
          </a:xfrm>
          <a:prstGeom prst="rect">
            <a:avLst/>
          </a:prstGeom>
        </p:spPr>
        <p:txBody>
          <a:bodyPr anchor="t"/>
          <a:lstStyle/>
          <a:p>
            <a:pPr marL="0" indent="0">
              <a:buClrTx/>
              <a:buSzTx/>
              <a:buNone/>
              <a:defRPr sz="1200"/>
            </a:pPr>
          </a:p>
        </p:txBody>
      </p:sp>
      <p:sp>
        <p:nvSpPr>
          <p:cNvPr id="10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113" name="Title Text"/>
          <p:cNvSpPr txBox="1"/>
          <p:nvPr>
            <p:ph type="title"/>
          </p:nvPr>
        </p:nvSpPr>
        <p:spPr>
          <a:xfrm>
            <a:off x="1009441" y="1387057"/>
            <a:ext cx="3481389" cy="1113256"/>
          </a:xfrm>
          <a:prstGeom prst="rect">
            <a:avLst/>
          </a:prstGeom>
        </p:spPr>
        <p:txBody>
          <a:bodyPr anchor="b">
            <a:normAutofit fontScale="100000" lnSpcReduction="0"/>
          </a:bodyPr>
          <a:lstStyle>
            <a:lvl1pPr>
              <a:defRPr sz="2400"/>
            </a:lvl1pPr>
          </a:lstStyle>
          <a:p>
            <a:pPr/>
            <a:r>
              <a:t>Title Text</a:t>
            </a:r>
          </a:p>
        </p:txBody>
      </p:sp>
      <p:sp>
        <p:nvSpPr>
          <p:cNvPr id="114" name="Body Level One…"/>
          <p:cNvSpPr txBox="1"/>
          <p:nvPr>
            <p:ph type="body" sz="quarter" idx="1"/>
          </p:nvPr>
        </p:nvSpPr>
        <p:spPr>
          <a:xfrm>
            <a:off x="1009441" y="2500311"/>
            <a:ext cx="3481389" cy="2530201"/>
          </a:xfrm>
          <a:prstGeom prst="rect">
            <a:avLst/>
          </a:prstGeom>
        </p:spPr>
        <p:txBody>
          <a:bodyPr anchor="t"/>
          <a:lstStyle>
            <a:lvl1pPr marL="0" indent="0">
              <a:buClrTx/>
              <a:buSzTx/>
              <a:buNone/>
              <a:defRPr sz="1200"/>
            </a:lvl1pPr>
            <a:lvl2pPr marL="0" indent="457200">
              <a:buClrTx/>
              <a:buSzTx/>
              <a:buNone/>
              <a:defRPr sz="1200"/>
            </a:lvl2pPr>
            <a:lvl3pPr marL="0" indent="914400">
              <a:buClrTx/>
              <a:buSzTx/>
              <a:buNone/>
              <a:defRPr sz="1200"/>
            </a:lvl3pPr>
            <a:lvl4pPr marL="0" indent="1371600">
              <a:buClrTx/>
              <a:buSzTx/>
              <a:buNone/>
              <a:defRPr sz="1200"/>
            </a:lvl4pPr>
            <a:lvl5pPr marL="0" indent="1828800">
              <a:buClrTx/>
              <a:buSzTx/>
              <a:buNone/>
              <a:defRPr sz="1200"/>
            </a:lvl5pPr>
          </a:lstStyle>
          <a:p>
            <a:pPr/>
            <a:r>
              <a:t>Body Level One</a:t>
            </a:r>
          </a:p>
          <a:p>
            <a:pPr lvl="1"/>
            <a:r>
              <a:t>Body Level Two</a:t>
            </a:r>
          </a:p>
          <a:p>
            <a:pPr lvl="2"/>
            <a:r>
              <a:t>Body Level Three</a:t>
            </a:r>
          </a:p>
          <a:p>
            <a:pPr lvl="3"/>
            <a:r>
              <a:t>Body Level Four</a:t>
            </a:r>
          </a:p>
          <a:p>
            <a:pPr lvl="4"/>
            <a:r>
              <a:t>Body Level Five</a:t>
            </a:r>
          </a:p>
        </p:txBody>
      </p:sp>
      <p:sp>
        <p:nvSpPr>
          <p:cNvPr id="115" name="Oval 31"/>
          <p:cNvSpPr/>
          <p:nvPr/>
        </p:nvSpPr>
        <p:spPr>
          <a:xfrm>
            <a:off x="5479246" y="1436861"/>
            <a:ext cx="1086655" cy="1086654"/>
          </a:xfrm>
          <a:prstGeom prst="ellipse">
            <a:avLst/>
          </a:prstGeom>
          <a:ln w="12700" cap="rnd">
            <a:solidFill>
              <a:srgbClr val="BF6C00"/>
            </a:solidFill>
          </a:ln>
        </p:spPr>
        <p:txBody>
          <a:bodyPr lIns="45719" rIns="45719" anchor="ctr"/>
          <a:lstStyle/>
          <a:p>
            <a:pPr algn="ctr">
              <a:defRPr>
                <a:solidFill>
                  <a:srgbClr val="FFFFFF"/>
                </a:solidFill>
              </a:defRPr>
            </a:pPr>
          </a:p>
        </p:txBody>
      </p:sp>
      <p:sp>
        <p:nvSpPr>
          <p:cNvPr id="116" name="Oval 32"/>
          <p:cNvSpPr/>
          <p:nvPr/>
        </p:nvSpPr>
        <p:spPr>
          <a:xfrm>
            <a:off x="5650541" y="1411790"/>
            <a:ext cx="830367" cy="830367"/>
          </a:xfrm>
          <a:prstGeom prst="ellipse">
            <a:avLst/>
          </a:prstGeom>
          <a:solidFill>
            <a:srgbClr val="BF6C00"/>
          </a:solidFill>
          <a:ln w="12700" cap="rnd">
            <a:solidFill>
              <a:srgbClr val="BF6C00"/>
            </a:solidFill>
          </a:ln>
        </p:spPr>
        <p:txBody>
          <a:bodyPr lIns="45719" rIns="45719" anchor="ctr"/>
          <a:lstStyle/>
          <a:p>
            <a:pPr algn="ctr">
              <a:defRPr>
                <a:solidFill>
                  <a:srgbClr val="FFFFFF"/>
                </a:solidFill>
              </a:defRPr>
            </a:pPr>
          </a:p>
        </p:txBody>
      </p:sp>
      <p:sp>
        <p:nvSpPr>
          <p:cNvPr id="117" name="Oval 28"/>
          <p:cNvSpPr/>
          <p:nvPr/>
        </p:nvSpPr>
        <p:spPr>
          <a:xfrm>
            <a:off x="5256183" y="1894453"/>
            <a:ext cx="602365" cy="602365"/>
          </a:xfrm>
          <a:prstGeom prst="ellipse">
            <a:avLst/>
          </a:prstGeom>
          <a:ln w="12700" cap="rnd">
            <a:solidFill>
              <a:srgbClr val="BF6C00"/>
            </a:solidFill>
          </a:ln>
        </p:spPr>
        <p:txBody>
          <a:bodyPr lIns="45719" rIns="45719" anchor="ctr"/>
          <a:lstStyle/>
          <a:p>
            <a:pPr algn="ctr">
              <a:defRPr>
                <a:solidFill>
                  <a:srgbClr val="FFFFFF"/>
                </a:solidFill>
              </a:defRPr>
            </a:pPr>
          </a:p>
        </p:txBody>
      </p:sp>
      <p:sp>
        <p:nvSpPr>
          <p:cNvPr id="118" name="Oval 30"/>
          <p:cNvSpPr/>
          <p:nvPr/>
        </p:nvSpPr>
        <p:spPr>
          <a:xfrm>
            <a:off x="5424144" y="1811313"/>
            <a:ext cx="489589" cy="489589"/>
          </a:xfrm>
          <a:prstGeom prst="ellipse">
            <a:avLst/>
          </a:prstGeom>
          <a:solidFill>
            <a:srgbClr val="BF6C00"/>
          </a:solidFill>
          <a:ln w="12700" cap="rnd">
            <a:solidFill>
              <a:srgbClr val="BF6C00"/>
            </a:solidFill>
          </a:ln>
        </p:spPr>
        <p:txBody>
          <a:bodyPr lIns="45719" rIns="45719" anchor="ctr"/>
          <a:lstStyle/>
          <a:p>
            <a:pPr algn="ctr">
              <a:defRPr>
                <a:solidFill>
                  <a:srgbClr val="FFFFFF"/>
                </a:solidFill>
              </a:defRPr>
            </a:pPr>
          </a:p>
        </p:txBody>
      </p:sp>
      <p:sp>
        <p:nvSpPr>
          <p:cNvPr id="119" name="Oval 27"/>
          <p:cNvSpPr/>
          <p:nvPr/>
        </p:nvSpPr>
        <p:spPr>
          <a:xfrm>
            <a:off x="4718761" y="2083425"/>
            <a:ext cx="256603" cy="256603"/>
          </a:xfrm>
          <a:prstGeom prst="ellipse">
            <a:avLst/>
          </a:prstGeom>
          <a:ln w="12700" cap="rnd">
            <a:solidFill>
              <a:srgbClr val="BF6C00"/>
            </a:solidFill>
          </a:ln>
        </p:spPr>
        <p:txBody>
          <a:bodyPr lIns="45719" rIns="45719" anchor="ctr"/>
          <a:lstStyle/>
          <a:p>
            <a:pPr algn="ctr">
              <a:defRPr>
                <a:solidFill>
                  <a:srgbClr val="FFFFFF"/>
                </a:solidFill>
              </a:defRPr>
            </a:pPr>
          </a:p>
        </p:txBody>
      </p:sp>
      <p:sp>
        <p:nvSpPr>
          <p:cNvPr id="120" name="Oval 29"/>
          <p:cNvSpPr/>
          <p:nvPr/>
        </p:nvSpPr>
        <p:spPr>
          <a:xfrm>
            <a:off x="6132090" y="993075"/>
            <a:ext cx="256603" cy="256603"/>
          </a:xfrm>
          <a:prstGeom prst="ellipse">
            <a:avLst/>
          </a:prstGeom>
          <a:ln w="12700" cap="rnd">
            <a:solidFill>
              <a:srgbClr val="BF6C00"/>
            </a:solidFill>
          </a:ln>
        </p:spPr>
        <p:txBody>
          <a:bodyPr lIns="45719" rIns="45719" anchor="ctr"/>
          <a:lstStyle/>
          <a:p>
            <a:pPr algn="ctr">
              <a:defRPr>
                <a:solidFill>
                  <a:srgbClr val="FFFFFF"/>
                </a:solidFill>
              </a:defRPr>
            </a:pPr>
          </a:p>
        </p:txBody>
      </p:sp>
      <p:sp>
        <p:nvSpPr>
          <p:cNvPr id="121" name="Oval 33"/>
          <p:cNvSpPr/>
          <p:nvPr/>
        </p:nvSpPr>
        <p:spPr>
          <a:xfrm>
            <a:off x="5059595" y="1894453"/>
            <a:ext cx="197441" cy="197441"/>
          </a:xfrm>
          <a:prstGeom prst="ellipse">
            <a:avLst/>
          </a:prstGeom>
          <a:solidFill>
            <a:srgbClr val="BF6C00"/>
          </a:solidFill>
          <a:ln w="12700" cap="rnd">
            <a:solidFill>
              <a:srgbClr val="BF6C00"/>
            </a:solidFill>
          </a:ln>
        </p:spPr>
        <p:txBody>
          <a:bodyPr lIns="45719" rIns="45719" anchor="ctr"/>
          <a:lstStyle/>
          <a:p>
            <a:pPr algn="ctr">
              <a:defRPr>
                <a:solidFill>
                  <a:srgbClr val="FFFFFF"/>
                </a:solidFill>
              </a:defRPr>
            </a:pPr>
          </a:p>
        </p:txBody>
      </p:sp>
      <p:sp>
        <p:nvSpPr>
          <p:cNvPr id="122" name="Oval 34"/>
          <p:cNvSpPr/>
          <p:nvPr/>
        </p:nvSpPr>
        <p:spPr>
          <a:xfrm>
            <a:off x="6148801" y="1060593"/>
            <a:ext cx="197441" cy="197441"/>
          </a:xfrm>
          <a:prstGeom prst="ellipse">
            <a:avLst/>
          </a:prstGeom>
          <a:solidFill>
            <a:srgbClr val="BF6C00"/>
          </a:solidFill>
          <a:ln w="12700" cap="rnd">
            <a:solidFill>
              <a:srgbClr val="BF6C00"/>
            </a:solidFill>
          </a:ln>
        </p:spPr>
        <p:txBody>
          <a:bodyPr lIns="45719" rIns="45719" anchor="ctr"/>
          <a:lstStyle/>
          <a:p>
            <a:pPr algn="ctr">
              <a:defRPr>
                <a:solidFill>
                  <a:srgbClr val="FFFFFF"/>
                </a:solidFill>
              </a:defRPr>
            </a:pPr>
          </a:p>
        </p:txBody>
      </p:sp>
      <p:sp>
        <p:nvSpPr>
          <p:cNvPr id="123" name="Picture Placeholder 17"/>
          <p:cNvSpPr/>
          <p:nvPr>
            <p:ph type="pic" sz="quarter" idx="13"/>
          </p:nvPr>
        </p:nvSpPr>
        <p:spPr>
          <a:xfrm>
            <a:off x="4876800" y="1600200"/>
            <a:ext cx="3429000" cy="3429000"/>
          </a:xfrm>
          <a:prstGeom prst="rect">
            <a:avLst/>
          </a:prstGeom>
          <a:ln w="76200">
            <a:solidFill>
              <a:srgbClr val="BF6C00"/>
            </a:solidFill>
            <a:round/>
          </a:ln>
        </p:spPr>
        <p:txBody>
          <a:bodyPr lIns="91439" rIns="91439" anchor="t">
            <a:noAutofit/>
          </a:bodyPr>
          <a:lstStyle/>
          <a:p>
            <a:pPr/>
          </a:p>
        </p:txBody>
      </p:sp>
      <p:sp>
        <p:nvSpPr>
          <p:cNvPr id="12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gradFill flip="none" rotWithShape="1">
          <a:gsLst>
            <a:gs pos="0">
              <a:srgbClr val="D6251B"/>
            </a:gs>
            <a:gs pos="92000">
              <a:srgbClr val="850D00"/>
            </a:gs>
          </a:gsLst>
          <a:lin ang="5400000" scaled="0"/>
        </a:gradFill>
      </p:bgPr>
    </p:bg>
    <p:spTree>
      <p:nvGrpSpPr>
        <p:cNvPr id="1" name=""/>
        <p:cNvGrpSpPr/>
        <p:nvPr/>
      </p:nvGrpSpPr>
      <p:grpSpPr>
        <a:xfrm>
          <a:off x="0" y="0"/>
          <a:ext cx="0" cy="0"/>
          <a:chOff x="0" y="0"/>
          <a:chExt cx="0" cy="0"/>
        </a:xfrm>
      </p:grpSpPr>
      <p:grpSp>
        <p:nvGrpSpPr>
          <p:cNvPr id="32" name="Group 60"/>
          <p:cNvGrpSpPr/>
          <p:nvPr/>
        </p:nvGrpSpPr>
        <p:grpSpPr>
          <a:xfrm>
            <a:off x="-245831" y="-1"/>
            <a:ext cx="9707325" cy="6988267"/>
            <a:chOff x="0" y="0"/>
            <a:chExt cx="9707324" cy="6988265"/>
          </a:xfrm>
        </p:grpSpPr>
        <p:grpSp>
          <p:nvGrpSpPr>
            <p:cNvPr id="8" name="Group 182"/>
            <p:cNvGrpSpPr/>
            <p:nvPr/>
          </p:nvGrpSpPr>
          <p:grpSpPr>
            <a:xfrm>
              <a:off x="0" y="129783"/>
              <a:ext cx="9389831" cy="6858483"/>
              <a:chOff x="0" y="0"/>
              <a:chExt cx="9389830" cy="6858482"/>
            </a:xfrm>
          </p:grpSpPr>
          <p:sp>
            <p:nvSpPr>
              <p:cNvPr id="2" name="Freeform 12"/>
              <p:cNvSpPr/>
              <p:nvPr/>
            </p:nvSpPr>
            <p:spPr>
              <a:xfrm rot="8051039">
                <a:off x="234017" y="3653652"/>
                <a:ext cx="1054884" cy="10984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0804" y="10769"/>
                    </a:moveTo>
                    <a:lnTo>
                      <a:pt x="20262" y="10678"/>
                    </a:lnTo>
                    <a:lnTo>
                      <a:pt x="19848" y="10555"/>
                    </a:lnTo>
                    <a:lnTo>
                      <a:pt x="19688" y="10463"/>
                    </a:lnTo>
                    <a:lnTo>
                      <a:pt x="19529" y="10402"/>
                    </a:lnTo>
                    <a:lnTo>
                      <a:pt x="19402" y="10310"/>
                    </a:lnTo>
                    <a:lnTo>
                      <a:pt x="19306" y="10188"/>
                    </a:lnTo>
                    <a:lnTo>
                      <a:pt x="19242" y="10096"/>
                    </a:lnTo>
                    <a:lnTo>
                      <a:pt x="19179" y="9974"/>
                    </a:lnTo>
                    <a:lnTo>
                      <a:pt x="19115" y="9760"/>
                    </a:lnTo>
                    <a:lnTo>
                      <a:pt x="19083" y="9515"/>
                    </a:lnTo>
                    <a:lnTo>
                      <a:pt x="19147" y="9270"/>
                    </a:lnTo>
                    <a:lnTo>
                      <a:pt x="19211" y="9056"/>
                    </a:lnTo>
                    <a:lnTo>
                      <a:pt x="19338" y="8811"/>
                    </a:lnTo>
                    <a:lnTo>
                      <a:pt x="19784" y="8169"/>
                    </a:lnTo>
                    <a:lnTo>
                      <a:pt x="19880" y="8046"/>
                    </a:lnTo>
                    <a:lnTo>
                      <a:pt x="19752" y="8046"/>
                    </a:lnTo>
                    <a:lnTo>
                      <a:pt x="19561" y="7985"/>
                    </a:lnTo>
                    <a:lnTo>
                      <a:pt x="19497" y="7924"/>
                    </a:lnTo>
                    <a:lnTo>
                      <a:pt x="19434" y="7832"/>
                    </a:lnTo>
                    <a:lnTo>
                      <a:pt x="19338" y="7557"/>
                    </a:lnTo>
                    <a:lnTo>
                      <a:pt x="19338" y="7312"/>
                    </a:lnTo>
                    <a:lnTo>
                      <a:pt x="19370" y="7037"/>
                    </a:lnTo>
                    <a:lnTo>
                      <a:pt x="19402" y="6731"/>
                    </a:lnTo>
                    <a:lnTo>
                      <a:pt x="19688" y="5813"/>
                    </a:lnTo>
                    <a:lnTo>
                      <a:pt x="19912" y="5293"/>
                    </a:lnTo>
                    <a:lnTo>
                      <a:pt x="20166" y="4773"/>
                    </a:lnTo>
                    <a:lnTo>
                      <a:pt x="19720" y="5201"/>
                    </a:lnTo>
                    <a:lnTo>
                      <a:pt x="19274" y="5538"/>
                    </a:lnTo>
                    <a:lnTo>
                      <a:pt x="18860" y="5813"/>
                    </a:lnTo>
                    <a:lnTo>
                      <a:pt x="18478" y="6027"/>
                    </a:lnTo>
                    <a:lnTo>
                      <a:pt x="18127" y="6180"/>
                    </a:lnTo>
                    <a:lnTo>
                      <a:pt x="17809" y="6272"/>
                    </a:lnTo>
                    <a:lnTo>
                      <a:pt x="17490" y="6333"/>
                    </a:lnTo>
                    <a:lnTo>
                      <a:pt x="17235" y="6364"/>
                    </a:lnTo>
                    <a:lnTo>
                      <a:pt x="16981" y="6364"/>
                    </a:lnTo>
                    <a:lnTo>
                      <a:pt x="16758" y="6333"/>
                    </a:lnTo>
                    <a:lnTo>
                      <a:pt x="16407" y="6272"/>
                    </a:lnTo>
                    <a:lnTo>
                      <a:pt x="16184" y="6180"/>
                    </a:lnTo>
                    <a:lnTo>
                      <a:pt x="16120" y="6150"/>
                    </a:lnTo>
                    <a:lnTo>
                      <a:pt x="16025" y="6333"/>
                    </a:lnTo>
                    <a:lnTo>
                      <a:pt x="15865" y="6578"/>
                    </a:lnTo>
                    <a:lnTo>
                      <a:pt x="15356" y="7159"/>
                    </a:lnTo>
                    <a:lnTo>
                      <a:pt x="14782" y="7741"/>
                    </a:lnTo>
                    <a:lnTo>
                      <a:pt x="14368" y="8138"/>
                    </a:lnTo>
                    <a:lnTo>
                      <a:pt x="14241" y="8230"/>
                    </a:lnTo>
                    <a:lnTo>
                      <a:pt x="14145" y="8261"/>
                    </a:lnTo>
                    <a:lnTo>
                      <a:pt x="14113" y="8230"/>
                    </a:lnTo>
                    <a:lnTo>
                      <a:pt x="14081" y="8138"/>
                    </a:lnTo>
                    <a:lnTo>
                      <a:pt x="14050" y="7985"/>
                    </a:lnTo>
                    <a:lnTo>
                      <a:pt x="14050" y="7893"/>
                    </a:lnTo>
                    <a:lnTo>
                      <a:pt x="14177" y="7679"/>
                    </a:lnTo>
                    <a:lnTo>
                      <a:pt x="14304" y="7435"/>
                    </a:lnTo>
                    <a:lnTo>
                      <a:pt x="14496" y="6853"/>
                    </a:lnTo>
                    <a:lnTo>
                      <a:pt x="14655" y="6180"/>
                    </a:lnTo>
                    <a:lnTo>
                      <a:pt x="14782" y="5507"/>
                    </a:lnTo>
                    <a:lnTo>
                      <a:pt x="14942" y="4314"/>
                    </a:lnTo>
                    <a:lnTo>
                      <a:pt x="15005" y="3824"/>
                    </a:lnTo>
                    <a:lnTo>
                      <a:pt x="14400" y="4253"/>
                    </a:lnTo>
                    <a:lnTo>
                      <a:pt x="13922" y="4559"/>
                    </a:lnTo>
                    <a:lnTo>
                      <a:pt x="13540" y="4742"/>
                    </a:lnTo>
                    <a:lnTo>
                      <a:pt x="13221" y="4803"/>
                    </a:lnTo>
                    <a:lnTo>
                      <a:pt x="13094" y="4803"/>
                    </a:lnTo>
                    <a:lnTo>
                      <a:pt x="12903" y="4742"/>
                    </a:lnTo>
                    <a:lnTo>
                      <a:pt x="12807" y="4681"/>
                    </a:lnTo>
                    <a:lnTo>
                      <a:pt x="12680" y="4497"/>
                    </a:lnTo>
                    <a:lnTo>
                      <a:pt x="12616" y="4283"/>
                    </a:lnTo>
                    <a:lnTo>
                      <a:pt x="12584" y="4039"/>
                    </a:lnTo>
                    <a:lnTo>
                      <a:pt x="12584" y="3763"/>
                    </a:lnTo>
                    <a:lnTo>
                      <a:pt x="12616" y="3243"/>
                    </a:lnTo>
                    <a:lnTo>
                      <a:pt x="12712" y="2845"/>
                    </a:lnTo>
                    <a:lnTo>
                      <a:pt x="12743" y="2692"/>
                    </a:lnTo>
                    <a:lnTo>
                      <a:pt x="12616" y="2815"/>
                    </a:lnTo>
                    <a:lnTo>
                      <a:pt x="12457" y="2907"/>
                    </a:lnTo>
                    <a:lnTo>
                      <a:pt x="12202" y="3029"/>
                    </a:lnTo>
                    <a:lnTo>
                      <a:pt x="12074" y="3029"/>
                    </a:lnTo>
                    <a:lnTo>
                      <a:pt x="11947" y="2998"/>
                    </a:lnTo>
                    <a:lnTo>
                      <a:pt x="11851" y="2968"/>
                    </a:lnTo>
                    <a:lnTo>
                      <a:pt x="11756" y="2907"/>
                    </a:lnTo>
                    <a:lnTo>
                      <a:pt x="11565" y="2754"/>
                    </a:lnTo>
                    <a:lnTo>
                      <a:pt x="11405" y="2509"/>
                    </a:lnTo>
                    <a:lnTo>
                      <a:pt x="11278" y="2233"/>
                    </a:lnTo>
                    <a:lnTo>
                      <a:pt x="11150" y="1927"/>
                    </a:lnTo>
                    <a:lnTo>
                      <a:pt x="11055" y="1591"/>
                    </a:lnTo>
                    <a:lnTo>
                      <a:pt x="10991" y="1254"/>
                    </a:lnTo>
                    <a:lnTo>
                      <a:pt x="10896" y="642"/>
                    </a:lnTo>
                    <a:lnTo>
                      <a:pt x="10800" y="0"/>
                    </a:lnTo>
                    <a:lnTo>
                      <a:pt x="10800" y="122"/>
                    </a:lnTo>
                    <a:lnTo>
                      <a:pt x="10800" y="0"/>
                    </a:lnTo>
                    <a:lnTo>
                      <a:pt x="10704" y="642"/>
                    </a:lnTo>
                    <a:lnTo>
                      <a:pt x="10609" y="1254"/>
                    </a:lnTo>
                    <a:lnTo>
                      <a:pt x="10545" y="1591"/>
                    </a:lnTo>
                    <a:lnTo>
                      <a:pt x="10450" y="1927"/>
                    </a:lnTo>
                    <a:lnTo>
                      <a:pt x="10322" y="2233"/>
                    </a:lnTo>
                    <a:lnTo>
                      <a:pt x="10195" y="2509"/>
                    </a:lnTo>
                    <a:lnTo>
                      <a:pt x="10035" y="2754"/>
                    </a:lnTo>
                    <a:lnTo>
                      <a:pt x="9844" y="2907"/>
                    </a:lnTo>
                    <a:lnTo>
                      <a:pt x="9749" y="2968"/>
                    </a:lnTo>
                    <a:lnTo>
                      <a:pt x="9653" y="2998"/>
                    </a:lnTo>
                    <a:lnTo>
                      <a:pt x="9526" y="3029"/>
                    </a:lnTo>
                    <a:lnTo>
                      <a:pt x="9398" y="3029"/>
                    </a:lnTo>
                    <a:lnTo>
                      <a:pt x="9143" y="2907"/>
                    </a:lnTo>
                    <a:lnTo>
                      <a:pt x="8984" y="2815"/>
                    </a:lnTo>
                    <a:lnTo>
                      <a:pt x="8857" y="2692"/>
                    </a:lnTo>
                    <a:lnTo>
                      <a:pt x="8888" y="2845"/>
                    </a:lnTo>
                    <a:lnTo>
                      <a:pt x="8984" y="3243"/>
                    </a:lnTo>
                    <a:lnTo>
                      <a:pt x="9016" y="3763"/>
                    </a:lnTo>
                    <a:lnTo>
                      <a:pt x="9016" y="4039"/>
                    </a:lnTo>
                    <a:lnTo>
                      <a:pt x="8984" y="4283"/>
                    </a:lnTo>
                    <a:lnTo>
                      <a:pt x="8920" y="4497"/>
                    </a:lnTo>
                    <a:lnTo>
                      <a:pt x="8793" y="4681"/>
                    </a:lnTo>
                    <a:lnTo>
                      <a:pt x="8697" y="4742"/>
                    </a:lnTo>
                    <a:lnTo>
                      <a:pt x="8506" y="4803"/>
                    </a:lnTo>
                    <a:lnTo>
                      <a:pt x="8379" y="4803"/>
                    </a:lnTo>
                    <a:lnTo>
                      <a:pt x="8060" y="4742"/>
                    </a:lnTo>
                    <a:lnTo>
                      <a:pt x="7678" y="4559"/>
                    </a:lnTo>
                    <a:lnTo>
                      <a:pt x="7200" y="4253"/>
                    </a:lnTo>
                    <a:lnTo>
                      <a:pt x="6595" y="3824"/>
                    </a:lnTo>
                    <a:lnTo>
                      <a:pt x="6658" y="4314"/>
                    </a:lnTo>
                    <a:lnTo>
                      <a:pt x="6818" y="5507"/>
                    </a:lnTo>
                    <a:lnTo>
                      <a:pt x="6945" y="6180"/>
                    </a:lnTo>
                    <a:lnTo>
                      <a:pt x="7104" y="6853"/>
                    </a:lnTo>
                    <a:lnTo>
                      <a:pt x="7296" y="7435"/>
                    </a:lnTo>
                    <a:lnTo>
                      <a:pt x="7423" y="7679"/>
                    </a:lnTo>
                    <a:lnTo>
                      <a:pt x="7550" y="7893"/>
                    </a:lnTo>
                    <a:lnTo>
                      <a:pt x="7550" y="7985"/>
                    </a:lnTo>
                    <a:lnTo>
                      <a:pt x="7519" y="8138"/>
                    </a:lnTo>
                    <a:lnTo>
                      <a:pt x="7487" y="8230"/>
                    </a:lnTo>
                    <a:lnTo>
                      <a:pt x="7455" y="8261"/>
                    </a:lnTo>
                    <a:lnTo>
                      <a:pt x="7359" y="8230"/>
                    </a:lnTo>
                    <a:lnTo>
                      <a:pt x="7232" y="8138"/>
                    </a:lnTo>
                    <a:lnTo>
                      <a:pt x="6818" y="7741"/>
                    </a:lnTo>
                    <a:lnTo>
                      <a:pt x="6244" y="7159"/>
                    </a:lnTo>
                    <a:lnTo>
                      <a:pt x="5735" y="6578"/>
                    </a:lnTo>
                    <a:lnTo>
                      <a:pt x="5575" y="6333"/>
                    </a:lnTo>
                    <a:lnTo>
                      <a:pt x="5480" y="6150"/>
                    </a:lnTo>
                    <a:lnTo>
                      <a:pt x="5416" y="6180"/>
                    </a:lnTo>
                    <a:lnTo>
                      <a:pt x="5193" y="6272"/>
                    </a:lnTo>
                    <a:lnTo>
                      <a:pt x="4842" y="6333"/>
                    </a:lnTo>
                    <a:lnTo>
                      <a:pt x="4619" y="6364"/>
                    </a:lnTo>
                    <a:lnTo>
                      <a:pt x="4365" y="6364"/>
                    </a:lnTo>
                    <a:lnTo>
                      <a:pt x="4110" y="6333"/>
                    </a:lnTo>
                    <a:lnTo>
                      <a:pt x="3791" y="6272"/>
                    </a:lnTo>
                    <a:lnTo>
                      <a:pt x="3473" y="6180"/>
                    </a:lnTo>
                    <a:lnTo>
                      <a:pt x="3122" y="6027"/>
                    </a:lnTo>
                    <a:lnTo>
                      <a:pt x="2740" y="5813"/>
                    </a:lnTo>
                    <a:lnTo>
                      <a:pt x="2326" y="5538"/>
                    </a:lnTo>
                    <a:lnTo>
                      <a:pt x="1880" y="5201"/>
                    </a:lnTo>
                    <a:lnTo>
                      <a:pt x="1434" y="4773"/>
                    </a:lnTo>
                    <a:lnTo>
                      <a:pt x="1688" y="5293"/>
                    </a:lnTo>
                    <a:lnTo>
                      <a:pt x="1912" y="5813"/>
                    </a:lnTo>
                    <a:lnTo>
                      <a:pt x="2198" y="6731"/>
                    </a:lnTo>
                    <a:lnTo>
                      <a:pt x="2230" y="7037"/>
                    </a:lnTo>
                    <a:lnTo>
                      <a:pt x="2262" y="7312"/>
                    </a:lnTo>
                    <a:lnTo>
                      <a:pt x="2262" y="7557"/>
                    </a:lnTo>
                    <a:lnTo>
                      <a:pt x="2166" y="7832"/>
                    </a:lnTo>
                    <a:lnTo>
                      <a:pt x="2103" y="7924"/>
                    </a:lnTo>
                    <a:lnTo>
                      <a:pt x="2039" y="7985"/>
                    </a:lnTo>
                    <a:lnTo>
                      <a:pt x="1848" y="8046"/>
                    </a:lnTo>
                    <a:lnTo>
                      <a:pt x="1720" y="8046"/>
                    </a:lnTo>
                    <a:lnTo>
                      <a:pt x="1816" y="8169"/>
                    </a:lnTo>
                    <a:lnTo>
                      <a:pt x="2262" y="8811"/>
                    </a:lnTo>
                    <a:lnTo>
                      <a:pt x="2389" y="9056"/>
                    </a:lnTo>
                    <a:lnTo>
                      <a:pt x="2453" y="9270"/>
                    </a:lnTo>
                    <a:lnTo>
                      <a:pt x="2517" y="9515"/>
                    </a:lnTo>
                    <a:lnTo>
                      <a:pt x="2485" y="9760"/>
                    </a:lnTo>
                    <a:lnTo>
                      <a:pt x="2421" y="9974"/>
                    </a:lnTo>
                    <a:lnTo>
                      <a:pt x="2358" y="10096"/>
                    </a:lnTo>
                    <a:lnTo>
                      <a:pt x="2294" y="10188"/>
                    </a:lnTo>
                    <a:lnTo>
                      <a:pt x="2198" y="10310"/>
                    </a:lnTo>
                    <a:lnTo>
                      <a:pt x="2071" y="10402"/>
                    </a:lnTo>
                    <a:lnTo>
                      <a:pt x="1912" y="10463"/>
                    </a:lnTo>
                    <a:lnTo>
                      <a:pt x="1752" y="10555"/>
                    </a:lnTo>
                    <a:lnTo>
                      <a:pt x="1338" y="10678"/>
                    </a:lnTo>
                    <a:lnTo>
                      <a:pt x="796" y="10769"/>
                    </a:lnTo>
                    <a:lnTo>
                      <a:pt x="1115" y="10892"/>
                    </a:lnTo>
                    <a:lnTo>
                      <a:pt x="1848" y="11228"/>
                    </a:lnTo>
                    <a:lnTo>
                      <a:pt x="2326" y="11442"/>
                    </a:lnTo>
                    <a:lnTo>
                      <a:pt x="3218" y="11993"/>
                    </a:lnTo>
                    <a:lnTo>
                      <a:pt x="3568" y="12299"/>
                    </a:lnTo>
                    <a:lnTo>
                      <a:pt x="3727" y="12452"/>
                    </a:lnTo>
                    <a:lnTo>
                      <a:pt x="3855" y="12605"/>
                    </a:lnTo>
                    <a:lnTo>
                      <a:pt x="3919" y="12789"/>
                    </a:lnTo>
                    <a:lnTo>
                      <a:pt x="3982" y="12942"/>
                    </a:lnTo>
                    <a:lnTo>
                      <a:pt x="3982" y="13095"/>
                    </a:lnTo>
                    <a:lnTo>
                      <a:pt x="3950" y="13278"/>
                    </a:lnTo>
                    <a:lnTo>
                      <a:pt x="3855" y="13431"/>
                    </a:lnTo>
                    <a:lnTo>
                      <a:pt x="3504" y="13768"/>
                    </a:lnTo>
                    <a:lnTo>
                      <a:pt x="3218" y="13921"/>
                    </a:lnTo>
                    <a:lnTo>
                      <a:pt x="2899" y="14074"/>
                    </a:lnTo>
                    <a:lnTo>
                      <a:pt x="2485" y="14227"/>
                    </a:lnTo>
                    <a:lnTo>
                      <a:pt x="1975" y="14349"/>
                    </a:lnTo>
                    <a:lnTo>
                      <a:pt x="1402" y="14502"/>
                    </a:lnTo>
                    <a:lnTo>
                      <a:pt x="765" y="14624"/>
                    </a:lnTo>
                    <a:lnTo>
                      <a:pt x="0" y="14747"/>
                    </a:lnTo>
                    <a:lnTo>
                      <a:pt x="478" y="14777"/>
                    </a:lnTo>
                    <a:lnTo>
                      <a:pt x="988" y="14869"/>
                    </a:lnTo>
                    <a:lnTo>
                      <a:pt x="1625" y="14992"/>
                    </a:lnTo>
                    <a:lnTo>
                      <a:pt x="2358" y="15175"/>
                    </a:lnTo>
                    <a:lnTo>
                      <a:pt x="3154" y="15450"/>
                    </a:lnTo>
                    <a:lnTo>
                      <a:pt x="3568" y="15603"/>
                    </a:lnTo>
                    <a:lnTo>
                      <a:pt x="3982" y="15787"/>
                    </a:lnTo>
                    <a:lnTo>
                      <a:pt x="4747" y="16215"/>
                    </a:lnTo>
                    <a:lnTo>
                      <a:pt x="5257" y="16215"/>
                    </a:lnTo>
                    <a:lnTo>
                      <a:pt x="5703" y="16276"/>
                    </a:lnTo>
                    <a:lnTo>
                      <a:pt x="5958" y="16307"/>
                    </a:lnTo>
                    <a:lnTo>
                      <a:pt x="6404" y="16429"/>
                    </a:lnTo>
                    <a:lnTo>
                      <a:pt x="6563" y="16552"/>
                    </a:lnTo>
                    <a:lnTo>
                      <a:pt x="6690" y="16674"/>
                    </a:lnTo>
                    <a:lnTo>
                      <a:pt x="6722" y="16735"/>
                    </a:lnTo>
                    <a:lnTo>
                      <a:pt x="6722" y="17041"/>
                    </a:lnTo>
                    <a:lnTo>
                      <a:pt x="6595" y="17256"/>
                    </a:lnTo>
                    <a:lnTo>
                      <a:pt x="6404" y="17531"/>
                    </a:lnTo>
                    <a:lnTo>
                      <a:pt x="6085" y="17867"/>
                    </a:lnTo>
                    <a:lnTo>
                      <a:pt x="6531" y="17745"/>
                    </a:lnTo>
                    <a:lnTo>
                      <a:pt x="7041" y="17623"/>
                    </a:lnTo>
                    <a:lnTo>
                      <a:pt x="7678" y="17439"/>
                    </a:lnTo>
                    <a:lnTo>
                      <a:pt x="8379" y="17225"/>
                    </a:lnTo>
                    <a:lnTo>
                      <a:pt x="9112" y="16950"/>
                    </a:lnTo>
                    <a:lnTo>
                      <a:pt x="9812" y="16644"/>
                    </a:lnTo>
                    <a:lnTo>
                      <a:pt x="10131" y="16460"/>
                    </a:lnTo>
                    <a:lnTo>
                      <a:pt x="10418" y="16276"/>
                    </a:lnTo>
                    <a:lnTo>
                      <a:pt x="10418" y="17256"/>
                    </a:lnTo>
                    <a:lnTo>
                      <a:pt x="10386" y="17959"/>
                    </a:lnTo>
                    <a:lnTo>
                      <a:pt x="10290" y="18724"/>
                    </a:lnTo>
                    <a:lnTo>
                      <a:pt x="10163" y="19489"/>
                    </a:lnTo>
                    <a:lnTo>
                      <a:pt x="9972" y="20223"/>
                    </a:lnTo>
                    <a:lnTo>
                      <a:pt x="9812" y="20529"/>
                    </a:lnTo>
                    <a:lnTo>
                      <a:pt x="9653" y="20805"/>
                    </a:lnTo>
                    <a:lnTo>
                      <a:pt x="9462" y="21019"/>
                    </a:lnTo>
                    <a:lnTo>
                      <a:pt x="9175" y="21294"/>
                    </a:lnTo>
                    <a:lnTo>
                      <a:pt x="9175" y="21355"/>
                    </a:lnTo>
                    <a:lnTo>
                      <a:pt x="9271" y="21416"/>
                    </a:lnTo>
                    <a:lnTo>
                      <a:pt x="9335" y="21478"/>
                    </a:lnTo>
                    <a:lnTo>
                      <a:pt x="9558" y="21569"/>
                    </a:lnTo>
                    <a:lnTo>
                      <a:pt x="9685" y="21600"/>
                    </a:lnTo>
                    <a:lnTo>
                      <a:pt x="9812" y="21569"/>
                    </a:lnTo>
                    <a:lnTo>
                      <a:pt x="9972" y="21539"/>
                    </a:lnTo>
                    <a:lnTo>
                      <a:pt x="10131" y="21447"/>
                    </a:lnTo>
                    <a:lnTo>
                      <a:pt x="10227" y="21416"/>
                    </a:lnTo>
                    <a:lnTo>
                      <a:pt x="10290" y="21416"/>
                    </a:lnTo>
                    <a:lnTo>
                      <a:pt x="10386" y="21355"/>
                    </a:lnTo>
                    <a:lnTo>
                      <a:pt x="10481" y="21263"/>
                    </a:lnTo>
                    <a:lnTo>
                      <a:pt x="10609" y="20988"/>
                    </a:lnTo>
                    <a:lnTo>
                      <a:pt x="10704" y="20652"/>
                    </a:lnTo>
                    <a:lnTo>
                      <a:pt x="10800" y="20193"/>
                    </a:lnTo>
                    <a:lnTo>
                      <a:pt x="10896" y="19642"/>
                    </a:lnTo>
                    <a:lnTo>
                      <a:pt x="10991" y="18969"/>
                    </a:lnTo>
                    <a:lnTo>
                      <a:pt x="11055" y="18204"/>
                    </a:lnTo>
                    <a:lnTo>
                      <a:pt x="11182" y="16276"/>
                    </a:lnTo>
                    <a:lnTo>
                      <a:pt x="11819" y="16644"/>
                    </a:lnTo>
                    <a:lnTo>
                      <a:pt x="12520" y="16950"/>
                    </a:lnTo>
                    <a:lnTo>
                      <a:pt x="13221" y="17225"/>
                    </a:lnTo>
                    <a:lnTo>
                      <a:pt x="13922" y="17439"/>
                    </a:lnTo>
                    <a:lnTo>
                      <a:pt x="14559" y="17623"/>
                    </a:lnTo>
                    <a:lnTo>
                      <a:pt x="15069" y="17745"/>
                    </a:lnTo>
                    <a:lnTo>
                      <a:pt x="15515" y="17867"/>
                    </a:lnTo>
                    <a:lnTo>
                      <a:pt x="15196" y="17531"/>
                    </a:lnTo>
                    <a:lnTo>
                      <a:pt x="15005" y="17256"/>
                    </a:lnTo>
                    <a:lnTo>
                      <a:pt x="14878" y="17041"/>
                    </a:lnTo>
                    <a:lnTo>
                      <a:pt x="14878" y="16735"/>
                    </a:lnTo>
                    <a:lnTo>
                      <a:pt x="14910" y="16674"/>
                    </a:lnTo>
                    <a:lnTo>
                      <a:pt x="15037" y="16552"/>
                    </a:lnTo>
                    <a:lnTo>
                      <a:pt x="15196" y="16429"/>
                    </a:lnTo>
                    <a:lnTo>
                      <a:pt x="15642" y="16307"/>
                    </a:lnTo>
                    <a:lnTo>
                      <a:pt x="15897" y="16276"/>
                    </a:lnTo>
                    <a:lnTo>
                      <a:pt x="16343" y="16215"/>
                    </a:lnTo>
                    <a:lnTo>
                      <a:pt x="16853" y="16215"/>
                    </a:lnTo>
                    <a:lnTo>
                      <a:pt x="17618" y="15787"/>
                    </a:lnTo>
                    <a:lnTo>
                      <a:pt x="18032" y="15603"/>
                    </a:lnTo>
                    <a:lnTo>
                      <a:pt x="18446" y="15450"/>
                    </a:lnTo>
                    <a:lnTo>
                      <a:pt x="19242" y="15175"/>
                    </a:lnTo>
                    <a:lnTo>
                      <a:pt x="19975" y="14992"/>
                    </a:lnTo>
                    <a:lnTo>
                      <a:pt x="20612" y="14869"/>
                    </a:lnTo>
                    <a:lnTo>
                      <a:pt x="21122" y="14777"/>
                    </a:lnTo>
                    <a:lnTo>
                      <a:pt x="21600" y="14747"/>
                    </a:lnTo>
                    <a:lnTo>
                      <a:pt x="20835" y="14624"/>
                    </a:lnTo>
                    <a:lnTo>
                      <a:pt x="20198" y="14502"/>
                    </a:lnTo>
                    <a:lnTo>
                      <a:pt x="19625" y="14349"/>
                    </a:lnTo>
                    <a:lnTo>
                      <a:pt x="19115" y="14227"/>
                    </a:lnTo>
                    <a:lnTo>
                      <a:pt x="18701" y="14074"/>
                    </a:lnTo>
                    <a:lnTo>
                      <a:pt x="18382" y="13921"/>
                    </a:lnTo>
                    <a:lnTo>
                      <a:pt x="18096" y="13768"/>
                    </a:lnTo>
                    <a:lnTo>
                      <a:pt x="17745" y="13431"/>
                    </a:lnTo>
                    <a:lnTo>
                      <a:pt x="17650" y="13278"/>
                    </a:lnTo>
                    <a:lnTo>
                      <a:pt x="17618" y="13095"/>
                    </a:lnTo>
                    <a:lnTo>
                      <a:pt x="17618" y="12942"/>
                    </a:lnTo>
                    <a:lnTo>
                      <a:pt x="17650" y="12789"/>
                    </a:lnTo>
                    <a:lnTo>
                      <a:pt x="17745" y="12605"/>
                    </a:lnTo>
                    <a:lnTo>
                      <a:pt x="17873" y="12452"/>
                    </a:lnTo>
                    <a:lnTo>
                      <a:pt x="18032" y="12299"/>
                    </a:lnTo>
                    <a:lnTo>
                      <a:pt x="18382" y="11993"/>
                    </a:lnTo>
                    <a:lnTo>
                      <a:pt x="19274" y="11442"/>
                    </a:lnTo>
                    <a:lnTo>
                      <a:pt x="19752" y="11228"/>
                    </a:lnTo>
                    <a:lnTo>
                      <a:pt x="20485" y="10892"/>
                    </a:lnTo>
                    <a:lnTo>
                      <a:pt x="20804" y="10769"/>
                    </a:lnTo>
                    <a:close/>
                  </a:path>
                </a:pathLst>
              </a:custGeom>
              <a:solidFill>
                <a:schemeClr val="accent1">
                  <a:alpha val="5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 name="Freeform 28"/>
              <p:cNvSpPr/>
              <p:nvPr/>
            </p:nvSpPr>
            <p:spPr>
              <a:xfrm rot="7569598">
                <a:off x="804780" y="66899"/>
                <a:ext cx="832669" cy="1313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273" y="8414"/>
                    </a:moveTo>
                    <a:lnTo>
                      <a:pt x="21236" y="8552"/>
                    </a:lnTo>
                    <a:lnTo>
                      <a:pt x="21164" y="8668"/>
                    </a:lnTo>
                    <a:lnTo>
                      <a:pt x="20982" y="8852"/>
                    </a:lnTo>
                    <a:lnTo>
                      <a:pt x="20727" y="9036"/>
                    </a:lnTo>
                    <a:lnTo>
                      <a:pt x="20473" y="9175"/>
                    </a:lnTo>
                    <a:lnTo>
                      <a:pt x="20255" y="9267"/>
                    </a:lnTo>
                    <a:lnTo>
                      <a:pt x="20036" y="9336"/>
                    </a:lnTo>
                    <a:lnTo>
                      <a:pt x="19855" y="9405"/>
                    </a:lnTo>
                    <a:lnTo>
                      <a:pt x="19818" y="9359"/>
                    </a:lnTo>
                    <a:lnTo>
                      <a:pt x="19782" y="9244"/>
                    </a:lnTo>
                    <a:lnTo>
                      <a:pt x="19636" y="9106"/>
                    </a:lnTo>
                    <a:lnTo>
                      <a:pt x="19564" y="9013"/>
                    </a:lnTo>
                    <a:lnTo>
                      <a:pt x="19273" y="8875"/>
                    </a:lnTo>
                    <a:lnTo>
                      <a:pt x="19127" y="8829"/>
                    </a:lnTo>
                    <a:lnTo>
                      <a:pt x="18909" y="8783"/>
                    </a:lnTo>
                    <a:lnTo>
                      <a:pt x="18691" y="8760"/>
                    </a:lnTo>
                    <a:lnTo>
                      <a:pt x="18400" y="8760"/>
                    </a:lnTo>
                    <a:lnTo>
                      <a:pt x="18109" y="8783"/>
                    </a:lnTo>
                    <a:lnTo>
                      <a:pt x="17382" y="8921"/>
                    </a:lnTo>
                    <a:lnTo>
                      <a:pt x="16800" y="9106"/>
                    </a:lnTo>
                    <a:lnTo>
                      <a:pt x="16327" y="9267"/>
                    </a:lnTo>
                    <a:lnTo>
                      <a:pt x="15964" y="9428"/>
                    </a:lnTo>
                    <a:lnTo>
                      <a:pt x="15673" y="9567"/>
                    </a:lnTo>
                    <a:lnTo>
                      <a:pt x="15309" y="9774"/>
                    </a:lnTo>
                    <a:lnTo>
                      <a:pt x="15200" y="9843"/>
                    </a:lnTo>
                    <a:lnTo>
                      <a:pt x="15091" y="9866"/>
                    </a:lnTo>
                    <a:lnTo>
                      <a:pt x="15018" y="9866"/>
                    </a:lnTo>
                    <a:lnTo>
                      <a:pt x="14982" y="9843"/>
                    </a:lnTo>
                    <a:lnTo>
                      <a:pt x="14982" y="9774"/>
                    </a:lnTo>
                    <a:lnTo>
                      <a:pt x="15236" y="9544"/>
                    </a:lnTo>
                    <a:lnTo>
                      <a:pt x="15745" y="9060"/>
                    </a:lnTo>
                    <a:lnTo>
                      <a:pt x="16727" y="8184"/>
                    </a:lnTo>
                    <a:lnTo>
                      <a:pt x="17018" y="7907"/>
                    </a:lnTo>
                    <a:lnTo>
                      <a:pt x="17200" y="7584"/>
                    </a:lnTo>
                    <a:lnTo>
                      <a:pt x="17309" y="7238"/>
                    </a:lnTo>
                    <a:lnTo>
                      <a:pt x="17382" y="6893"/>
                    </a:lnTo>
                    <a:lnTo>
                      <a:pt x="17382" y="6547"/>
                    </a:lnTo>
                    <a:lnTo>
                      <a:pt x="17236" y="5855"/>
                    </a:lnTo>
                    <a:lnTo>
                      <a:pt x="17127" y="5509"/>
                    </a:lnTo>
                    <a:lnTo>
                      <a:pt x="16836" y="4910"/>
                    </a:lnTo>
                    <a:lnTo>
                      <a:pt x="16545" y="4426"/>
                    </a:lnTo>
                    <a:lnTo>
                      <a:pt x="16327" y="4080"/>
                    </a:lnTo>
                    <a:lnTo>
                      <a:pt x="16218" y="3965"/>
                    </a:lnTo>
                    <a:lnTo>
                      <a:pt x="15709" y="3896"/>
                    </a:lnTo>
                    <a:lnTo>
                      <a:pt x="15236" y="3804"/>
                    </a:lnTo>
                    <a:lnTo>
                      <a:pt x="14800" y="3711"/>
                    </a:lnTo>
                    <a:lnTo>
                      <a:pt x="14000" y="3481"/>
                    </a:lnTo>
                    <a:lnTo>
                      <a:pt x="13018" y="3066"/>
                    </a:lnTo>
                    <a:lnTo>
                      <a:pt x="12509" y="2743"/>
                    </a:lnTo>
                    <a:lnTo>
                      <a:pt x="12073" y="2420"/>
                    </a:lnTo>
                    <a:lnTo>
                      <a:pt x="11709" y="2075"/>
                    </a:lnTo>
                    <a:lnTo>
                      <a:pt x="11418" y="1729"/>
                    </a:lnTo>
                    <a:lnTo>
                      <a:pt x="11200" y="1406"/>
                    </a:lnTo>
                    <a:lnTo>
                      <a:pt x="11055" y="1083"/>
                    </a:lnTo>
                    <a:lnTo>
                      <a:pt x="10909" y="784"/>
                    </a:lnTo>
                    <a:lnTo>
                      <a:pt x="10836" y="530"/>
                    </a:lnTo>
                    <a:lnTo>
                      <a:pt x="10800" y="138"/>
                    </a:lnTo>
                    <a:lnTo>
                      <a:pt x="10800" y="46"/>
                    </a:lnTo>
                    <a:lnTo>
                      <a:pt x="10764" y="0"/>
                    </a:lnTo>
                    <a:lnTo>
                      <a:pt x="10764" y="138"/>
                    </a:lnTo>
                    <a:lnTo>
                      <a:pt x="10727" y="530"/>
                    </a:lnTo>
                    <a:lnTo>
                      <a:pt x="10655" y="784"/>
                    </a:lnTo>
                    <a:lnTo>
                      <a:pt x="10509" y="1083"/>
                    </a:lnTo>
                    <a:lnTo>
                      <a:pt x="10364" y="1406"/>
                    </a:lnTo>
                    <a:lnTo>
                      <a:pt x="10145" y="1729"/>
                    </a:lnTo>
                    <a:lnTo>
                      <a:pt x="9855" y="2075"/>
                    </a:lnTo>
                    <a:lnTo>
                      <a:pt x="9491" y="2420"/>
                    </a:lnTo>
                    <a:lnTo>
                      <a:pt x="9055" y="2743"/>
                    </a:lnTo>
                    <a:lnTo>
                      <a:pt x="8545" y="3066"/>
                    </a:lnTo>
                    <a:lnTo>
                      <a:pt x="7564" y="3481"/>
                    </a:lnTo>
                    <a:lnTo>
                      <a:pt x="6764" y="3711"/>
                    </a:lnTo>
                    <a:lnTo>
                      <a:pt x="6327" y="3804"/>
                    </a:lnTo>
                    <a:lnTo>
                      <a:pt x="5855" y="3896"/>
                    </a:lnTo>
                    <a:lnTo>
                      <a:pt x="5345" y="3965"/>
                    </a:lnTo>
                    <a:lnTo>
                      <a:pt x="5236" y="4080"/>
                    </a:lnTo>
                    <a:lnTo>
                      <a:pt x="5018" y="4426"/>
                    </a:lnTo>
                    <a:lnTo>
                      <a:pt x="4727" y="4910"/>
                    </a:lnTo>
                    <a:lnTo>
                      <a:pt x="4436" y="5509"/>
                    </a:lnTo>
                    <a:lnTo>
                      <a:pt x="4327" y="5855"/>
                    </a:lnTo>
                    <a:lnTo>
                      <a:pt x="4182" y="6547"/>
                    </a:lnTo>
                    <a:lnTo>
                      <a:pt x="4182" y="6893"/>
                    </a:lnTo>
                    <a:lnTo>
                      <a:pt x="4255" y="7238"/>
                    </a:lnTo>
                    <a:lnTo>
                      <a:pt x="4364" y="7584"/>
                    </a:lnTo>
                    <a:lnTo>
                      <a:pt x="4545" y="7907"/>
                    </a:lnTo>
                    <a:lnTo>
                      <a:pt x="4836" y="8184"/>
                    </a:lnTo>
                    <a:lnTo>
                      <a:pt x="5818" y="9060"/>
                    </a:lnTo>
                    <a:lnTo>
                      <a:pt x="6327" y="9544"/>
                    </a:lnTo>
                    <a:lnTo>
                      <a:pt x="6582" y="9774"/>
                    </a:lnTo>
                    <a:lnTo>
                      <a:pt x="6582" y="9843"/>
                    </a:lnTo>
                    <a:lnTo>
                      <a:pt x="6545" y="9866"/>
                    </a:lnTo>
                    <a:lnTo>
                      <a:pt x="6473" y="9866"/>
                    </a:lnTo>
                    <a:lnTo>
                      <a:pt x="6364" y="9843"/>
                    </a:lnTo>
                    <a:lnTo>
                      <a:pt x="6255" y="9774"/>
                    </a:lnTo>
                    <a:lnTo>
                      <a:pt x="5891" y="9567"/>
                    </a:lnTo>
                    <a:lnTo>
                      <a:pt x="5600" y="9428"/>
                    </a:lnTo>
                    <a:lnTo>
                      <a:pt x="5236" y="9267"/>
                    </a:lnTo>
                    <a:lnTo>
                      <a:pt x="4764" y="9106"/>
                    </a:lnTo>
                    <a:lnTo>
                      <a:pt x="4182" y="8921"/>
                    </a:lnTo>
                    <a:lnTo>
                      <a:pt x="3455" y="8783"/>
                    </a:lnTo>
                    <a:lnTo>
                      <a:pt x="3164" y="8760"/>
                    </a:lnTo>
                    <a:lnTo>
                      <a:pt x="2873" y="8760"/>
                    </a:lnTo>
                    <a:lnTo>
                      <a:pt x="2655" y="8783"/>
                    </a:lnTo>
                    <a:lnTo>
                      <a:pt x="2436" y="8829"/>
                    </a:lnTo>
                    <a:lnTo>
                      <a:pt x="2291" y="8875"/>
                    </a:lnTo>
                    <a:lnTo>
                      <a:pt x="2000" y="9013"/>
                    </a:lnTo>
                    <a:lnTo>
                      <a:pt x="1927" y="9106"/>
                    </a:lnTo>
                    <a:lnTo>
                      <a:pt x="1782" y="9244"/>
                    </a:lnTo>
                    <a:lnTo>
                      <a:pt x="1745" y="9359"/>
                    </a:lnTo>
                    <a:lnTo>
                      <a:pt x="1709" y="9405"/>
                    </a:lnTo>
                    <a:lnTo>
                      <a:pt x="1527" y="9336"/>
                    </a:lnTo>
                    <a:lnTo>
                      <a:pt x="1309" y="9267"/>
                    </a:lnTo>
                    <a:lnTo>
                      <a:pt x="1091" y="9175"/>
                    </a:lnTo>
                    <a:lnTo>
                      <a:pt x="836" y="9036"/>
                    </a:lnTo>
                    <a:lnTo>
                      <a:pt x="400" y="8668"/>
                    </a:lnTo>
                    <a:lnTo>
                      <a:pt x="327" y="8552"/>
                    </a:lnTo>
                    <a:lnTo>
                      <a:pt x="291" y="8414"/>
                    </a:lnTo>
                    <a:lnTo>
                      <a:pt x="255" y="8322"/>
                    </a:lnTo>
                    <a:lnTo>
                      <a:pt x="182" y="8322"/>
                    </a:lnTo>
                    <a:lnTo>
                      <a:pt x="145" y="8345"/>
                    </a:lnTo>
                    <a:lnTo>
                      <a:pt x="109" y="8460"/>
                    </a:lnTo>
                    <a:lnTo>
                      <a:pt x="73" y="8783"/>
                    </a:lnTo>
                    <a:lnTo>
                      <a:pt x="0" y="9221"/>
                    </a:lnTo>
                    <a:lnTo>
                      <a:pt x="0" y="10604"/>
                    </a:lnTo>
                    <a:lnTo>
                      <a:pt x="73" y="10858"/>
                    </a:lnTo>
                    <a:lnTo>
                      <a:pt x="145" y="11042"/>
                    </a:lnTo>
                    <a:lnTo>
                      <a:pt x="291" y="11226"/>
                    </a:lnTo>
                    <a:lnTo>
                      <a:pt x="473" y="11411"/>
                    </a:lnTo>
                    <a:lnTo>
                      <a:pt x="691" y="11595"/>
                    </a:lnTo>
                    <a:lnTo>
                      <a:pt x="1200" y="11872"/>
                    </a:lnTo>
                    <a:lnTo>
                      <a:pt x="1455" y="11964"/>
                    </a:lnTo>
                    <a:lnTo>
                      <a:pt x="1745" y="12010"/>
                    </a:lnTo>
                    <a:lnTo>
                      <a:pt x="1927" y="12056"/>
                    </a:lnTo>
                    <a:lnTo>
                      <a:pt x="2145" y="12102"/>
                    </a:lnTo>
                    <a:lnTo>
                      <a:pt x="2655" y="12287"/>
                    </a:lnTo>
                    <a:lnTo>
                      <a:pt x="2945" y="12425"/>
                    </a:lnTo>
                    <a:lnTo>
                      <a:pt x="3455" y="12748"/>
                    </a:lnTo>
                    <a:lnTo>
                      <a:pt x="3818" y="13163"/>
                    </a:lnTo>
                    <a:lnTo>
                      <a:pt x="3891" y="13393"/>
                    </a:lnTo>
                    <a:lnTo>
                      <a:pt x="3891" y="13647"/>
                    </a:lnTo>
                    <a:lnTo>
                      <a:pt x="3855" y="13762"/>
                    </a:lnTo>
                    <a:lnTo>
                      <a:pt x="3709" y="14039"/>
                    </a:lnTo>
                    <a:lnTo>
                      <a:pt x="3600" y="14177"/>
                    </a:lnTo>
                    <a:lnTo>
                      <a:pt x="3455" y="14315"/>
                    </a:lnTo>
                    <a:lnTo>
                      <a:pt x="3273" y="14477"/>
                    </a:lnTo>
                    <a:lnTo>
                      <a:pt x="2800" y="14777"/>
                    </a:lnTo>
                    <a:lnTo>
                      <a:pt x="2509" y="14915"/>
                    </a:lnTo>
                    <a:lnTo>
                      <a:pt x="2182" y="15076"/>
                    </a:lnTo>
                    <a:lnTo>
                      <a:pt x="2473" y="15076"/>
                    </a:lnTo>
                    <a:lnTo>
                      <a:pt x="2800" y="15099"/>
                    </a:lnTo>
                    <a:lnTo>
                      <a:pt x="3236" y="15122"/>
                    </a:lnTo>
                    <a:lnTo>
                      <a:pt x="3782" y="15191"/>
                    </a:lnTo>
                    <a:lnTo>
                      <a:pt x="4400" y="15307"/>
                    </a:lnTo>
                    <a:lnTo>
                      <a:pt x="5091" y="15468"/>
                    </a:lnTo>
                    <a:lnTo>
                      <a:pt x="5818" y="15699"/>
                    </a:lnTo>
                    <a:lnTo>
                      <a:pt x="6145" y="15814"/>
                    </a:lnTo>
                    <a:lnTo>
                      <a:pt x="6800" y="15906"/>
                    </a:lnTo>
                    <a:lnTo>
                      <a:pt x="7164" y="15929"/>
                    </a:lnTo>
                    <a:lnTo>
                      <a:pt x="7818" y="15883"/>
                    </a:lnTo>
                    <a:lnTo>
                      <a:pt x="8145" y="15837"/>
                    </a:lnTo>
                    <a:lnTo>
                      <a:pt x="8436" y="15791"/>
                    </a:lnTo>
                    <a:lnTo>
                      <a:pt x="9018" y="15653"/>
                    </a:lnTo>
                    <a:lnTo>
                      <a:pt x="9491" y="15491"/>
                    </a:lnTo>
                    <a:lnTo>
                      <a:pt x="9891" y="15353"/>
                    </a:lnTo>
                    <a:lnTo>
                      <a:pt x="10145" y="15261"/>
                    </a:lnTo>
                    <a:lnTo>
                      <a:pt x="10145" y="16390"/>
                    </a:lnTo>
                    <a:lnTo>
                      <a:pt x="10073" y="17243"/>
                    </a:lnTo>
                    <a:lnTo>
                      <a:pt x="10000" y="17681"/>
                    </a:lnTo>
                    <a:lnTo>
                      <a:pt x="9927" y="18165"/>
                    </a:lnTo>
                    <a:lnTo>
                      <a:pt x="9818" y="18626"/>
                    </a:lnTo>
                    <a:lnTo>
                      <a:pt x="9527" y="19548"/>
                    </a:lnTo>
                    <a:lnTo>
                      <a:pt x="9309" y="19963"/>
                    </a:lnTo>
                    <a:lnTo>
                      <a:pt x="9055" y="20332"/>
                    </a:lnTo>
                    <a:lnTo>
                      <a:pt x="8764" y="20678"/>
                    </a:lnTo>
                    <a:lnTo>
                      <a:pt x="8618" y="20816"/>
                    </a:lnTo>
                    <a:lnTo>
                      <a:pt x="8255" y="21047"/>
                    </a:lnTo>
                    <a:lnTo>
                      <a:pt x="8036" y="21139"/>
                    </a:lnTo>
                    <a:lnTo>
                      <a:pt x="7891" y="21231"/>
                    </a:lnTo>
                    <a:lnTo>
                      <a:pt x="7891" y="21323"/>
                    </a:lnTo>
                    <a:lnTo>
                      <a:pt x="8036" y="21416"/>
                    </a:lnTo>
                    <a:lnTo>
                      <a:pt x="8182" y="21485"/>
                    </a:lnTo>
                    <a:lnTo>
                      <a:pt x="8545" y="21577"/>
                    </a:lnTo>
                    <a:lnTo>
                      <a:pt x="8764" y="21600"/>
                    </a:lnTo>
                    <a:lnTo>
                      <a:pt x="9018" y="21600"/>
                    </a:lnTo>
                    <a:lnTo>
                      <a:pt x="9309" y="21554"/>
                    </a:lnTo>
                    <a:lnTo>
                      <a:pt x="9600" y="21439"/>
                    </a:lnTo>
                    <a:lnTo>
                      <a:pt x="9673" y="21416"/>
                    </a:lnTo>
                    <a:lnTo>
                      <a:pt x="9782" y="21393"/>
                    </a:lnTo>
                    <a:lnTo>
                      <a:pt x="9927" y="21393"/>
                    </a:lnTo>
                    <a:lnTo>
                      <a:pt x="10073" y="21346"/>
                    </a:lnTo>
                    <a:lnTo>
                      <a:pt x="10145" y="21300"/>
                    </a:lnTo>
                    <a:lnTo>
                      <a:pt x="10218" y="21231"/>
                    </a:lnTo>
                    <a:lnTo>
                      <a:pt x="10436" y="20908"/>
                    </a:lnTo>
                    <a:lnTo>
                      <a:pt x="10655" y="20470"/>
                    </a:lnTo>
                    <a:lnTo>
                      <a:pt x="10836" y="19940"/>
                    </a:lnTo>
                    <a:lnTo>
                      <a:pt x="11018" y="19272"/>
                    </a:lnTo>
                    <a:lnTo>
                      <a:pt x="11164" y="18488"/>
                    </a:lnTo>
                    <a:lnTo>
                      <a:pt x="11309" y="17566"/>
                    </a:lnTo>
                    <a:lnTo>
                      <a:pt x="11418" y="16505"/>
                    </a:lnTo>
                    <a:lnTo>
                      <a:pt x="11527" y="15284"/>
                    </a:lnTo>
                    <a:lnTo>
                      <a:pt x="11818" y="15422"/>
                    </a:lnTo>
                    <a:lnTo>
                      <a:pt x="12218" y="15560"/>
                    </a:lnTo>
                    <a:lnTo>
                      <a:pt x="12691" y="15699"/>
                    </a:lnTo>
                    <a:lnTo>
                      <a:pt x="13273" y="15814"/>
                    </a:lnTo>
                    <a:lnTo>
                      <a:pt x="13855" y="15906"/>
                    </a:lnTo>
                    <a:lnTo>
                      <a:pt x="14182" y="15929"/>
                    </a:lnTo>
                    <a:lnTo>
                      <a:pt x="14473" y="15929"/>
                    </a:lnTo>
                    <a:lnTo>
                      <a:pt x="14800" y="15906"/>
                    </a:lnTo>
                    <a:lnTo>
                      <a:pt x="15127" y="15860"/>
                    </a:lnTo>
                    <a:lnTo>
                      <a:pt x="15455" y="15791"/>
                    </a:lnTo>
                    <a:lnTo>
                      <a:pt x="16473" y="15468"/>
                    </a:lnTo>
                    <a:lnTo>
                      <a:pt x="17164" y="15307"/>
                    </a:lnTo>
                    <a:lnTo>
                      <a:pt x="17782" y="15191"/>
                    </a:lnTo>
                    <a:lnTo>
                      <a:pt x="18327" y="15122"/>
                    </a:lnTo>
                    <a:lnTo>
                      <a:pt x="18764" y="15099"/>
                    </a:lnTo>
                    <a:lnTo>
                      <a:pt x="19091" y="15076"/>
                    </a:lnTo>
                    <a:lnTo>
                      <a:pt x="19382" y="15076"/>
                    </a:lnTo>
                    <a:lnTo>
                      <a:pt x="19055" y="14915"/>
                    </a:lnTo>
                    <a:lnTo>
                      <a:pt x="18764" y="14777"/>
                    </a:lnTo>
                    <a:lnTo>
                      <a:pt x="18291" y="14477"/>
                    </a:lnTo>
                    <a:lnTo>
                      <a:pt x="18145" y="14315"/>
                    </a:lnTo>
                    <a:lnTo>
                      <a:pt x="17964" y="14177"/>
                    </a:lnTo>
                    <a:lnTo>
                      <a:pt x="17855" y="14039"/>
                    </a:lnTo>
                    <a:lnTo>
                      <a:pt x="17709" y="13762"/>
                    </a:lnTo>
                    <a:lnTo>
                      <a:pt x="17673" y="13647"/>
                    </a:lnTo>
                    <a:lnTo>
                      <a:pt x="17673" y="13393"/>
                    </a:lnTo>
                    <a:lnTo>
                      <a:pt x="17745" y="13163"/>
                    </a:lnTo>
                    <a:lnTo>
                      <a:pt x="18109" y="12748"/>
                    </a:lnTo>
                    <a:lnTo>
                      <a:pt x="18618" y="12425"/>
                    </a:lnTo>
                    <a:lnTo>
                      <a:pt x="18909" y="12287"/>
                    </a:lnTo>
                    <a:lnTo>
                      <a:pt x="19418" y="12102"/>
                    </a:lnTo>
                    <a:lnTo>
                      <a:pt x="19636" y="12056"/>
                    </a:lnTo>
                    <a:lnTo>
                      <a:pt x="19818" y="12010"/>
                    </a:lnTo>
                    <a:lnTo>
                      <a:pt x="20109" y="11964"/>
                    </a:lnTo>
                    <a:lnTo>
                      <a:pt x="20364" y="11872"/>
                    </a:lnTo>
                    <a:lnTo>
                      <a:pt x="20873" y="11595"/>
                    </a:lnTo>
                    <a:lnTo>
                      <a:pt x="21091" y="11411"/>
                    </a:lnTo>
                    <a:lnTo>
                      <a:pt x="21273" y="11226"/>
                    </a:lnTo>
                    <a:lnTo>
                      <a:pt x="21418" y="11042"/>
                    </a:lnTo>
                    <a:lnTo>
                      <a:pt x="21491" y="10858"/>
                    </a:lnTo>
                    <a:lnTo>
                      <a:pt x="21564" y="10604"/>
                    </a:lnTo>
                    <a:lnTo>
                      <a:pt x="21600" y="10189"/>
                    </a:lnTo>
                    <a:lnTo>
                      <a:pt x="21564" y="9705"/>
                    </a:lnTo>
                    <a:lnTo>
                      <a:pt x="21564" y="9221"/>
                    </a:lnTo>
                    <a:lnTo>
                      <a:pt x="21491" y="8783"/>
                    </a:lnTo>
                    <a:lnTo>
                      <a:pt x="21455" y="8460"/>
                    </a:lnTo>
                    <a:lnTo>
                      <a:pt x="21418" y="8345"/>
                    </a:lnTo>
                    <a:lnTo>
                      <a:pt x="21382" y="8322"/>
                    </a:lnTo>
                    <a:lnTo>
                      <a:pt x="21309" y="8322"/>
                    </a:lnTo>
                    <a:lnTo>
                      <a:pt x="21273" y="8414"/>
                    </a:lnTo>
                    <a:close/>
                  </a:path>
                </a:pathLst>
              </a:custGeom>
              <a:solidFill>
                <a:schemeClr val="accent1">
                  <a:alpha val="5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4" name="Freeform 36"/>
              <p:cNvSpPr/>
              <p:nvPr/>
            </p:nvSpPr>
            <p:spPr>
              <a:xfrm rot="11849821">
                <a:off x="7996063" y="467991"/>
                <a:ext cx="1064274" cy="10631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822" y="9480"/>
                    </a:moveTo>
                    <a:lnTo>
                      <a:pt x="15638" y="9526"/>
                    </a:lnTo>
                    <a:lnTo>
                      <a:pt x="15455" y="9595"/>
                    </a:lnTo>
                    <a:lnTo>
                      <a:pt x="15065" y="9779"/>
                    </a:lnTo>
                    <a:lnTo>
                      <a:pt x="14675" y="10031"/>
                    </a:lnTo>
                    <a:lnTo>
                      <a:pt x="14308" y="10284"/>
                    </a:lnTo>
                    <a:lnTo>
                      <a:pt x="13643" y="10789"/>
                    </a:lnTo>
                    <a:lnTo>
                      <a:pt x="13254" y="11110"/>
                    </a:lnTo>
                    <a:lnTo>
                      <a:pt x="13162" y="11156"/>
                    </a:lnTo>
                    <a:lnTo>
                      <a:pt x="13093" y="11179"/>
                    </a:lnTo>
                    <a:lnTo>
                      <a:pt x="13070" y="11156"/>
                    </a:lnTo>
                    <a:lnTo>
                      <a:pt x="13047" y="11110"/>
                    </a:lnTo>
                    <a:lnTo>
                      <a:pt x="13047" y="10972"/>
                    </a:lnTo>
                    <a:lnTo>
                      <a:pt x="13185" y="10834"/>
                    </a:lnTo>
                    <a:lnTo>
                      <a:pt x="13299" y="10674"/>
                    </a:lnTo>
                    <a:lnTo>
                      <a:pt x="13391" y="10513"/>
                    </a:lnTo>
                    <a:lnTo>
                      <a:pt x="13483" y="10329"/>
                    </a:lnTo>
                    <a:lnTo>
                      <a:pt x="13620" y="9962"/>
                    </a:lnTo>
                    <a:lnTo>
                      <a:pt x="13712" y="9549"/>
                    </a:lnTo>
                    <a:lnTo>
                      <a:pt x="13781" y="9113"/>
                    </a:lnTo>
                    <a:lnTo>
                      <a:pt x="13804" y="8654"/>
                    </a:lnTo>
                    <a:lnTo>
                      <a:pt x="13804" y="8172"/>
                    </a:lnTo>
                    <a:lnTo>
                      <a:pt x="13781" y="7713"/>
                    </a:lnTo>
                    <a:lnTo>
                      <a:pt x="13735" y="7231"/>
                    </a:lnTo>
                    <a:lnTo>
                      <a:pt x="13689" y="6772"/>
                    </a:lnTo>
                    <a:lnTo>
                      <a:pt x="13552" y="5922"/>
                    </a:lnTo>
                    <a:lnTo>
                      <a:pt x="13414" y="5211"/>
                    </a:lnTo>
                    <a:lnTo>
                      <a:pt x="13322" y="4683"/>
                    </a:lnTo>
                    <a:lnTo>
                      <a:pt x="13299" y="4453"/>
                    </a:lnTo>
                    <a:lnTo>
                      <a:pt x="13208" y="4224"/>
                    </a:lnTo>
                    <a:lnTo>
                      <a:pt x="13116" y="3971"/>
                    </a:lnTo>
                    <a:lnTo>
                      <a:pt x="13001" y="3719"/>
                    </a:lnTo>
                    <a:lnTo>
                      <a:pt x="12703" y="3168"/>
                    </a:lnTo>
                    <a:lnTo>
                      <a:pt x="12359" y="2640"/>
                    </a:lnTo>
                    <a:lnTo>
                      <a:pt x="12015" y="2135"/>
                    </a:lnTo>
                    <a:lnTo>
                      <a:pt x="11694" y="1699"/>
                    </a:lnTo>
                    <a:lnTo>
                      <a:pt x="11442" y="1377"/>
                    </a:lnTo>
                    <a:lnTo>
                      <a:pt x="11282" y="1194"/>
                    </a:lnTo>
                    <a:lnTo>
                      <a:pt x="11167" y="1079"/>
                    </a:lnTo>
                    <a:lnTo>
                      <a:pt x="10983" y="712"/>
                    </a:lnTo>
                    <a:lnTo>
                      <a:pt x="10915" y="505"/>
                    </a:lnTo>
                    <a:lnTo>
                      <a:pt x="10823" y="161"/>
                    </a:lnTo>
                    <a:lnTo>
                      <a:pt x="10800" y="0"/>
                    </a:lnTo>
                    <a:lnTo>
                      <a:pt x="10754" y="161"/>
                    </a:lnTo>
                    <a:lnTo>
                      <a:pt x="10662" y="505"/>
                    </a:lnTo>
                    <a:lnTo>
                      <a:pt x="10594" y="712"/>
                    </a:lnTo>
                    <a:lnTo>
                      <a:pt x="10525" y="895"/>
                    </a:lnTo>
                    <a:lnTo>
                      <a:pt x="10433" y="1079"/>
                    </a:lnTo>
                    <a:lnTo>
                      <a:pt x="10135" y="1377"/>
                    </a:lnTo>
                    <a:lnTo>
                      <a:pt x="9883" y="1699"/>
                    </a:lnTo>
                    <a:lnTo>
                      <a:pt x="9562" y="2135"/>
                    </a:lnTo>
                    <a:lnTo>
                      <a:pt x="9218" y="2640"/>
                    </a:lnTo>
                    <a:lnTo>
                      <a:pt x="8897" y="3168"/>
                    </a:lnTo>
                    <a:lnTo>
                      <a:pt x="8599" y="3719"/>
                    </a:lnTo>
                    <a:lnTo>
                      <a:pt x="8461" y="3971"/>
                    </a:lnTo>
                    <a:lnTo>
                      <a:pt x="8369" y="4224"/>
                    </a:lnTo>
                    <a:lnTo>
                      <a:pt x="8301" y="4453"/>
                    </a:lnTo>
                    <a:lnTo>
                      <a:pt x="8255" y="4683"/>
                    </a:lnTo>
                    <a:lnTo>
                      <a:pt x="8163" y="5211"/>
                    </a:lnTo>
                    <a:lnTo>
                      <a:pt x="8048" y="5922"/>
                    </a:lnTo>
                    <a:lnTo>
                      <a:pt x="7911" y="6772"/>
                    </a:lnTo>
                    <a:lnTo>
                      <a:pt x="7842" y="7231"/>
                    </a:lnTo>
                    <a:lnTo>
                      <a:pt x="7796" y="7713"/>
                    </a:lnTo>
                    <a:lnTo>
                      <a:pt x="7773" y="8172"/>
                    </a:lnTo>
                    <a:lnTo>
                      <a:pt x="7773" y="8654"/>
                    </a:lnTo>
                    <a:lnTo>
                      <a:pt x="7796" y="9113"/>
                    </a:lnTo>
                    <a:lnTo>
                      <a:pt x="7865" y="9549"/>
                    </a:lnTo>
                    <a:lnTo>
                      <a:pt x="7957" y="9962"/>
                    </a:lnTo>
                    <a:lnTo>
                      <a:pt x="8025" y="10146"/>
                    </a:lnTo>
                    <a:lnTo>
                      <a:pt x="8117" y="10329"/>
                    </a:lnTo>
                    <a:lnTo>
                      <a:pt x="8186" y="10513"/>
                    </a:lnTo>
                    <a:lnTo>
                      <a:pt x="8415" y="10834"/>
                    </a:lnTo>
                    <a:lnTo>
                      <a:pt x="8530" y="10972"/>
                    </a:lnTo>
                    <a:lnTo>
                      <a:pt x="8553" y="11018"/>
                    </a:lnTo>
                    <a:lnTo>
                      <a:pt x="8553" y="11110"/>
                    </a:lnTo>
                    <a:lnTo>
                      <a:pt x="8530" y="11156"/>
                    </a:lnTo>
                    <a:lnTo>
                      <a:pt x="8484" y="11179"/>
                    </a:lnTo>
                    <a:lnTo>
                      <a:pt x="8346" y="11110"/>
                    </a:lnTo>
                    <a:lnTo>
                      <a:pt x="7957" y="10789"/>
                    </a:lnTo>
                    <a:lnTo>
                      <a:pt x="7292" y="10284"/>
                    </a:lnTo>
                    <a:lnTo>
                      <a:pt x="6512" y="9779"/>
                    </a:lnTo>
                    <a:lnTo>
                      <a:pt x="6122" y="9595"/>
                    </a:lnTo>
                    <a:lnTo>
                      <a:pt x="5939" y="9526"/>
                    </a:lnTo>
                    <a:lnTo>
                      <a:pt x="5778" y="9480"/>
                    </a:lnTo>
                    <a:lnTo>
                      <a:pt x="5068" y="9319"/>
                    </a:lnTo>
                    <a:lnTo>
                      <a:pt x="4609" y="9228"/>
                    </a:lnTo>
                    <a:lnTo>
                      <a:pt x="4059" y="9159"/>
                    </a:lnTo>
                    <a:lnTo>
                      <a:pt x="3348" y="9113"/>
                    </a:lnTo>
                    <a:lnTo>
                      <a:pt x="2476" y="9090"/>
                    </a:lnTo>
                    <a:lnTo>
                      <a:pt x="1353" y="9113"/>
                    </a:lnTo>
                    <a:lnTo>
                      <a:pt x="0" y="9182"/>
                    </a:lnTo>
                    <a:lnTo>
                      <a:pt x="46" y="9205"/>
                    </a:lnTo>
                    <a:lnTo>
                      <a:pt x="206" y="9251"/>
                    </a:lnTo>
                    <a:lnTo>
                      <a:pt x="459" y="9365"/>
                    </a:lnTo>
                    <a:lnTo>
                      <a:pt x="825" y="9595"/>
                    </a:lnTo>
                    <a:lnTo>
                      <a:pt x="1055" y="9756"/>
                    </a:lnTo>
                    <a:lnTo>
                      <a:pt x="1307" y="9985"/>
                    </a:lnTo>
                    <a:lnTo>
                      <a:pt x="1605" y="10238"/>
                    </a:lnTo>
                    <a:lnTo>
                      <a:pt x="1926" y="10536"/>
                    </a:lnTo>
                    <a:lnTo>
                      <a:pt x="2270" y="10903"/>
                    </a:lnTo>
                    <a:lnTo>
                      <a:pt x="2660" y="11316"/>
                    </a:lnTo>
                    <a:lnTo>
                      <a:pt x="3073" y="11799"/>
                    </a:lnTo>
                    <a:lnTo>
                      <a:pt x="3508" y="12349"/>
                    </a:lnTo>
                    <a:lnTo>
                      <a:pt x="3990" y="12900"/>
                    </a:lnTo>
                    <a:lnTo>
                      <a:pt x="4425" y="13336"/>
                    </a:lnTo>
                    <a:lnTo>
                      <a:pt x="4861" y="13704"/>
                    </a:lnTo>
                    <a:lnTo>
                      <a:pt x="5274" y="13979"/>
                    </a:lnTo>
                    <a:lnTo>
                      <a:pt x="5664" y="14209"/>
                    </a:lnTo>
                    <a:lnTo>
                      <a:pt x="6031" y="14346"/>
                    </a:lnTo>
                    <a:lnTo>
                      <a:pt x="6375" y="14461"/>
                    </a:lnTo>
                    <a:lnTo>
                      <a:pt x="6696" y="14507"/>
                    </a:lnTo>
                    <a:lnTo>
                      <a:pt x="6971" y="14530"/>
                    </a:lnTo>
                    <a:lnTo>
                      <a:pt x="7246" y="14530"/>
                    </a:lnTo>
                    <a:lnTo>
                      <a:pt x="7452" y="14507"/>
                    </a:lnTo>
                    <a:lnTo>
                      <a:pt x="7659" y="14461"/>
                    </a:lnTo>
                    <a:lnTo>
                      <a:pt x="7911" y="14369"/>
                    </a:lnTo>
                    <a:lnTo>
                      <a:pt x="8003" y="14323"/>
                    </a:lnTo>
                    <a:lnTo>
                      <a:pt x="8071" y="14323"/>
                    </a:lnTo>
                    <a:lnTo>
                      <a:pt x="8209" y="14346"/>
                    </a:lnTo>
                    <a:lnTo>
                      <a:pt x="8255" y="14369"/>
                    </a:lnTo>
                    <a:lnTo>
                      <a:pt x="8255" y="14415"/>
                    </a:lnTo>
                    <a:lnTo>
                      <a:pt x="8232" y="14461"/>
                    </a:lnTo>
                    <a:lnTo>
                      <a:pt x="8117" y="14553"/>
                    </a:lnTo>
                    <a:lnTo>
                      <a:pt x="7865" y="14714"/>
                    </a:lnTo>
                    <a:lnTo>
                      <a:pt x="7475" y="14989"/>
                    </a:lnTo>
                    <a:lnTo>
                      <a:pt x="6971" y="15356"/>
                    </a:lnTo>
                    <a:lnTo>
                      <a:pt x="6696" y="15609"/>
                    </a:lnTo>
                    <a:lnTo>
                      <a:pt x="6397" y="15861"/>
                    </a:lnTo>
                    <a:lnTo>
                      <a:pt x="6099" y="16137"/>
                    </a:lnTo>
                    <a:lnTo>
                      <a:pt x="5801" y="16458"/>
                    </a:lnTo>
                    <a:lnTo>
                      <a:pt x="5526" y="16780"/>
                    </a:lnTo>
                    <a:lnTo>
                      <a:pt x="5251" y="17147"/>
                    </a:lnTo>
                    <a:lnTo>
                      <a:pt x="4999" y="17514"/>
                    </a:lnTo>
                    <a:lnTo>
                      <a:pt x="4769" y="17927"/>
                    </a:lnTo>
                    <a:lnTo>
                      <a:pt x="4586" y="18340"/>
                    </a:lnTo>
                    <a:lnTo>
                      <a:pt x="4425" y="18800"/>
                    </a:lnTo>
                    <a:lnTo>
                      <a:pt x="4838" y="18800"/>
                    </a:lnTo>
                    <a:lnTo>
                      <a:pt x="5274" y="18754"/>
                    </a:lnTo>
                    <a:lnTo>
                      <a:pt x="5549" y="18731"/>
                    </a:lnTo>
                    <a:lnTo>
                      <a:pt x="5847" y="18662"/>
                    </a:lnTo>
                    <a:lnTo>
                      <a:pt x="6168" y="18593"/>
                    </a:lnTo>
                    <a:lnTo>
                      <a:pt x="6512" y="18501"/>
                    </a:lnTo>
                    <a:lnTo>
                      <a:pt x="6856" y="18386"/>
                    </a:lnTo>
                    <a:lnTo>
                      <a:pt x="7200" y="18226"/>
                    </a:lnTo>
                    <a:lnTo>
                      <a:pt x="7567" y="18042"/>
                    </a:lnTo>
                    <a:lnTo>
                      <a:pt x="7911" y="17813"/>
                    </a:lnTo>
                    <a:lnTo>
                      <a:pt x="8255" y="17560"/>
                    </a:lnTo>
                    <a:lnTo>
                      <a:pt x="8599" y="17262"/>
                    </a:lnTo>
                    <a:lnTo>
                      <a:pt x="8622" y="17399"/>
                    </a:lnTo>
                    <a:lnTo>
                      <a:pt x="8690" y="17698"/>
                    </a:lnTo>
                    <a:lnTo>
                      <a:pt x="8759" y="17858"/>
                    </a:lnTo>
                    <a:lnTo>
                      <a:pt x="8828" y="17973"/>
                    </a:lnTo>
                    <a:lnTo>
                      <a:pt x="8920" y="18065"/>
                    </a:lnTo>
                    <a:lnTo>
                      <a:pt x="8989" y="18088"/>
                    </a:lnTo>
                    <a:lnTo>
                      <a:pt x="9057" y="18088"/>
                    </a:lnTo>
                    <a:lnTo>
                      <a:pt x="9149" y="18042"/>
                    </a:lnTo>
                    <a:lnTo>
                      <a:pt x="9241" y="18019"/>
                    </a:lnTo>
                    <a:lnTo>
                      <a:pt x="9355" y="17904"/>
                    </a:lnTo>
                    <a:lnTo>
                      <a:pt x="9401" y="17813"/>
                    </a:lnTo>
                    <a:lnTo>
                      <a:pt x="9401" y="17767"/>
                    </a:lnTo>
                    <a:lnTo>
                      <a:pt x="9493" y="17468"/>
                    </a:lnTo>
                    <a:lnTo>
                      <a:pt x="9699" y="16734"/>
                    </a:lnTo>
                    <a:lnTo>
                      <a:pt x="9837" y="16321"/>
                    </a:lnTo>
                    <a:lnTo>
                      <a:pt x="9997" y="15907"/>
                    </a:lnTo>
                    <a:lnTo>
                      <a:pt x="10181" y="15540"/>
                    </a:lnTo>
                    <a:lnTo>
                      <a:pt x="10273" y="15379"/>
                    </a:lnTo>
                    <a:lnTo>
                      <a:pt x="10364" y="15265"/>
                    </a:lnTo>
                    <a:lnTo>
                      <a:pt x="10364" y="16389"/>
                    </a:lnTo>
                    <a:lnTo>
                      <a:pt x="10318" y="17216"/>
                    </a:lnTo>
                    <a:lnTo>
                      <a:pt x="10273" y="17675"/>
                    </a:lnTo>
                    <a:lnTo>
                      <a:pt x="10227" y="18157"/>
                    </a:lnTo>
                    <a:lnTo>
                      <a:pt x="10158" y="18616"/>
                    </a:lnTo>
                    <a:lnTo>
                      <a:pt x="10066" y="19098"/>
                    </a:lnTo>
                    <a:lnTo>
                      <a:pt x="9975" y="19534"/>
                    </a:lnTo>
                    <a:lnTo>
                      <a:pt x="9837" y="19947"/>
                    </a:lnTo>
                    <a:lnTo>
                      <a:pt x="9676" y="20338"/>
                    </a:lnTo>
                    <a:lnTo>
                      <a:pt x="9401" y="20820"/>
                    </a:lnTo>
                    <a:lnTo>
                      <a:pt x="9172" y="21049"/>
                    </a:lnTo>
                    <a:lnTo>
                      <a:pt x="9034" y="21141"/>
                    </a:lnTo>
                    <a:lnTo>
                      <a:pt x="8943" y="21233"/>
                    </a:lnTo>
                    <a:lnTo>
                      <a:pt x="8943" y="21325"/>
                    </a:lnTo>
                    <a:lnTo>
                      <a:pt x="9034" y="21416"/>
                    </a:lnTo>
                    <a:lnTo>
                      <a:pt x="9126" y="21485"/>
                    </a:lnTo>
                    <a:lnTo>
                      <a:pt x="9355" y="21577"/>
                    </a:lnTo>
                    <a:lnTo>
                      <a:pt x="9493" y="21600"/>
                    </a:lnTo>
                    <a:lnTo>
                      <a:pt x="9654" y="21600"/>
                    </a:lnTo>
                    <a:lnTo>
                      <a:pt x="9837" y="21554"/>
                    </a:lnTo>
                    <a:lnTo>
                      <a:pt x="10020" y="21439"/>
                    </a:lnTo>
                    <a:lnTo>
                      <a:pt x="10066" y="21416"/>
                    </a:lnTo>
                    <a:lnTo>
                      <a:pt x="10135" y="21393"/>
                    </a:lnTo>
                    <a:lnTo>
                      <a:pt x="10227" y="21393"/>
                    </a:lnTo>
                    <a:lnTo>
                      <a:pt x="10318" y="21348"/>
                    </a:lnTo>
                    <a:lnTo>
                      <a:pt x="10364" y="21302"/>
                    </a:lnTo>
                    <a:lnTo>
                      <a:pt x="10410" y="21233"/>
                    </a:lnTo>
                    <a:lnTo>
                      <a:pt x="10548" y="20911"/>
                    </a:lnTo>
                    <a:lnTo>
                      <a:pt x="10685" y="20475"/>
                    </a:lnTo>
                    <a:lnTo>
                      <a:pt x="10800" y="19947"/>
                    </a:lnTo>
                    <a:lnTo>
                      <a:pt x="10915" y="19282"/>
                    </a:lnTo>
                    <a:lnTo>
                      <a:pt x="11006" y="18478"/>
                    </a:lnTo>
                    <a:lnTo>
                      <a:pt x="11098" y="17560"/>
                    </a:lnTo>
                    <a:lnTo>
                      <a:pt x="11167" y="16481"/>
                    </a:lnTo>
                    <a:lnTo>
                      <a:pt x="11236" y="15265"/>
                    </a:lnTo>
                    <a:lnTo>
                      <a:pt x="11327" y="15402"/>
                    </a:lnTo>
                    <a:lnTo>
                      <a:pt x="11419" y="15563"/>
                    </a:lnTo>
                    <a:lnTo>
                      <a:pt x="11603" y="15930"/>
                    </a:lnTo>
                    <a:lnTo>
                      <a:pt x="11763" y="16343"/>
                    </a:lnTo>
                    <a:lnTo>
                      <a:pt x="11901" y="16757"/>
                    </a:lnTo>
                    <a:lnTo>
                      <a:pt x="12107" y="17468"/>
                    </a:lnTo>
                    <a:lnTo>
                      <a:pt x="12176" y="17767"/>
                    </a:lnTo>
                    <a:lnTo>
                      <a:pt x="12176" y="17813"/>
                    </a:lnTo>
                    <a:lnTo>
                      <a:pt x="12222" y="17904"/>
                    </a:lnTo>
                    <a:lnTo>
                      <a:pt x="12336" y="18019"/>
                    </a:lnTo>
                    <a:lnTo>
                      <a:pt x="12428" y="18042"/>
                    </a:lnTo>
                    <a:lnTo>
                      <a:pt x="12543" y="18088"/>
                    </a:lnTo>
                    <a:lnTo>
                      <a:pt x="12611" y="18088"/>
                    </a:lnTo>
                    <a:lnTo>
                      <a:pt x="12657" y="18065"/>
                    </a:lnTo>
                    <a:lnTo>
                      <a:pt x="12749" y="17973"/>
                    </a:lnTo>
                    <a:lnTo>
                      <a:pt x="12841" y="17858"/>
                    </a:lnTo>
                    <a:lnTo>
                      <a:pt x="12887" y="17698"/>
                    </a:lnTo>
                    <a:lnTo>
                      <a:pt x="12978" y="17399"/>
                    </a:lnTo>
                    <a:lnTo>
                      <a:pt x="13001" y="17262"/>
                    </a:lnTo>
                    <a:lnTo>
                      <a:pt x="13322" y="17560"/>
                    </a:lnTo>
                    <a:lnTo>
                      <a:pt x="13666" y="17813"/>
                    </a:lnTo>
                    <a:lnTo>
                      <a:pt x="14033" y="18042"/>
                    </a:lnTo>
                    <a:lnTo>
                      <a:pt x="14377" y="18226"/>
                    </a:lnTo>
                    <a:lnTo>
                      <a:pt x="14744" y="18386"/>
                    </a:lnTo>
                    <a:lnTo>
                      <a:pt x="15088" y="18501"/>
                    </a:lnTo>
                    <a:lnTo>
                      <a:pt x="15409" y="18593"/>
                    </a:lnTo>
                    <a:lnTo>
                      <a:pt x="15730" y="18662"/>
                    </a:lnTo>
                    <a:lnTo>
                      <a:pt x="16028" y="18731"/>
                    </a:lnTo>
                    <a:lnTo>
                      <a:pt x="16303" y="18754"/>
                    </a:lnTo>
                    <a:lnTo>
                      <a:pt x="16762" y="18800"/>
                    </a:lnTo>
                    <a:lnTo>
                      <a:pt x="17175" y="18800"/>
                    </a:lnTo>
                    <a:lnTo>
                      <a:pt x="17014" y="18340"/>
                    </a:lnTo>
                    <a:lnTo>
                      <a:pt x="16808" y="17927"/>
                    </a:lnTo>
                    <a:lnTo>
                      <a:pt x="16578" y="17514"/>
                    </a:lnTo>
                    <a:lnTo>
                      <a:pt x="16074" y="16780"/>
                    </a:lnTo>
                    <a:lnTo>
                      <a:pt x="15478" y="16137"/>
                    </a:lnTo>
                    <a:lnTo>
                      <a:pt x="15203" y="15861"/>
                    </a:lnTo>
                    <a:lnTo>
                      <a:pt x="14904" y="15609"/>
                    </a:lnTo>
                    <a:lnTo>
                      <a:pt x="14629" y="15356"/>
                    </a:lnTo>
                    <a:lnTo>
                      <a:pt x="14102" y="14989"/>
                    </a:lnTo>
                    <a:lnTo>
                      <a:pt x="13712" y="14714"/>
                    </a:lnTo>
                    <a:lnTo>
                      <a:pt x="13483" y="14553"/>
                    </a:lnTo>
                    <a:lnTo>
                      <a:pt x="13368" y="14461"/>
                    </a:lnTo>
                    <a:lnTo>
                      <a:pt x="13322" y="14415"/>
                    </a:lnTo>
                    <a:lnTo>
                      <a:pt x="13345" y="14369"/>
                    </a:lnTo>
                    <a:lnTo>
                      <a:pt x="13391" y="14346"/>
                    </a:lnTo>
                    <a:lnTo>
                      <a:pt x="13506" y="14323"/>
                    </a:lnTo>
                    <a:lnTo>
                      <a:pt x="13575" y="14323"/>
                    </a:lnTo>
                    <a:lnTo>
                      <a:pt x="13666" y="14369"/>
                    </a:lnTo>
                    <a:lnTo>
                      <a:pt x="13941" y="14461"/>
                    </a:lnTo>
                    <a:lnTo>
                      <a:pt x="14125" y="14507"/>
                    </a:lnTo>
                    <a:lnTo>
                      <a:pt x="14354" y="14530"/>
                    </a:lnTo>
                    <a:lnTo>
                      <a:pt x="14606" y="14530"/>
                    </a:lnTo>
                    <a:lnTo>
                      <a:pt x="14904" y="14507"/>
                    </a:lnTo>
                    <a:lnTo>
                      <a:pt x="15225" y="14461"/>
                    </a:lnTo>
                    <a:lnTo>
                      <a:pt x="15569" y="14346"/>
                    </a:lnTo>
                    <a:lnTo>
                      <a:pt x="15936" y="14209"/>
                    </a:lnTo>
                    <a:lnTo>
                      <a:pt x="16326" y="13979"/>
                    </a:lnTo>
                    <a:lnTo>
                      <a:pt x="16739" y="13704"/>
                    </a:lnTo>
                    <a:lnTo>
                      <a:pt x="17175" y="13336"/>
                    </a:lnTo>
                    <a:lnTo>
                      <a:pt x="17610" y="12900"/>
                    </a:lnTo>
                    <a:lnTo>
                      <a:pt x="18527" y="11799"/>
                    </a:lnTo>
                    <a:lnTo>
                      <a:pt x="18940" y="11316"/>
                    </a:lnTo>
                    <a:lnTo>
                      <a:pt x="19307" y="10903"/>
                    </a:lnTo>
                    <a:lnTo>
                      <a:pt x="19674" y="10536"/>
                    </a:lnTo>
                    <a:lnTo>
                      <a:pt x="19995" y="10238"/>
                    </a:lnTo>
                    <a:lnTo>
                      <a:pt x="20270" y="9985"/>
                    </a:lnTo>
                    <a:lnTo>
                      <a:pt x="20522" y="9756"/>
                    </a:lnTo>
                    <a:lnTo>
                      <a:pt x="20752" y="9595"/>
                    </a:lnTo>
                    <a:lnTo>
                      <a:pt x="21141" y="9365"/>
                    </a:lnTo>
                    <a:lnTo>
                      <a:pt x="21394" y="9251"/>
                    </a:lnTo>
                    <a:lnTo>
                      <a:pt x="21554" y="9205"/>
                    </a:lnTo>
                    <a:lnTo>
                      <a:pt x="21600" y="9182"/>
                    </a:lnTo>
                    <a:lnTo>
                      <a:pt x="20224" y="9113"/>
                    </a:lnTo>
                    <a:lnTo>
                      <a:pt x="19124" y="9090"/>
                    </a:lnTo>
                    <a:lnTo>
                      <a:pt x="18229" y="9113"/>
                    </a:lnTo>
                    <a:lnTo>
                      <a:pt x="17518" y="9159"/>
                    </a:lnTo>
                    <a:lnTo>
                      <a:pt x="16968" y="9228"/>
                    </a:lnTo>
                    <a:lnTo>
                      <a:pt x="16532" y="9319"/>
                    </a:lnTo>
                    <a:lnTo>
                      <a:pt x="15822" y="9480"/>
                    </a:lnTo>
                    <a:close/>
                  </a:path>
                </a:pathLst>
              </a:custGeom>
              <a:solidFill>
                <a:schemeClr val="accent1">
                  <a:alpha val="5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5" name="Freeform 32"/>
              <p:cNvSpPr/>
              <p:nvPr/>
            </p:nvSpPr>
            <p:spPr>
              <a:xfrm rot="6220444">
                <a:off x="7537233" y="1428368"/>
                <a:ext cx="570506" cy="13497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493" y="7444"/>
                    </a:moveTo>
                    <a:lnTo>
                      <a:pt x="18590" y="6617"/>
                    </a:lnTo>
                    <a:lnTo>
                      <a:pt x="16482" y="4772"/>
                    </a:lnTo>
                    <a:lnTo>
                      <a:pt x="15579" y="3786"/>
                    </a:lnTo>
                    <a:lnTo>
                      <a:pt x="15128" y="3308"/>
                    </a:lnTo>
                    <a:lnTo>
                      <a:pt x="14826" y="2831"/>
                    </a:lnTo>
                    <a:lnTo>
                      <a:pt x="14601" y="2322"/>
                    </a:lnTo>
                    <a:lnTo>
                      <a:pt x="14375" y="1845"/>
                    </a:lnTo>
                    <a:lnTo>
                      <a:pt x="14375" y="891"/>
                    </a:lnTo>
                    <a:lnTo>
                      <a:pt x="14601" y="445"/>
                    </a:lnTo>
                    <a:lnTo>
                      <a:pt x="14902" y="0"/>
                    </a:lnTo>
                    <a:lnTo>
                      <a:pt x="13698" y="477"/>
                    </a:lnTo>
                    <a:lnTo>
                      <a:pt x="12418" y="1050"/>
                    </a:lnTo>
                    <a:lnTo>
                      <a:pt x="10762" y="1813"/>
                    </a:lnTo>
                    <a:lnTo>
                      <a:pt x="8881" y="2704"/>
                    </a:lnTo>
                    <a:lnTo>
                      <a:pt x="6924" y="3786"/>
                    </a:lnTo>
                    <a:lnTo>
                      <a:pt x="5946" y="4358"/>
                    </a:lnTo>
                    <a:lnTo>
                      <a:pt x="5043" y="4963"/>
                    </a:lnTo>
                    <a:lnTo>
                      <a:pt x="4139" y="5599"/>
                    </a:lnTo>
                    <a:lnTo>
                      <a:pt x="3236" y="6267"/>
                    </a:lnTo>
                    <a:lnTo>
                      <a:pt x="2484" y="6935"/>
                    </a:lnTo>
                    <a:lnTo>
                      <a:pt x="1806" y="7603"/>
                    </a:lnTo>
                    <a:lnTo>
                      <a:pt x="1204" y="8303"/>
                    </a:lnTo>
                    <a:lnTo>
                      <a:pt x="677" y="9034"/>
                    </a:lnTo>
                    <a:lnTo>
                      <a:pt x="301" y="9766"/>
                    </a:lnTo>
                    <a:lnTo>
                      <a:pt x="75" y="10466"/>
                    </a:lnTo>
                    <a:lnTo>
                      <a:pt x="0" y="11198"/>
                    </a:lnTo>
                    <a:lnTo>
                      <a:pt x="75" y="11579"/>
                    </a:lnTo>
                    <a:lnTo>
                      <a:pt x="151" y="11929"/>
                    </a:lnTo>
                    <a:lnTo>
                      <a:pt x="226" y="12311"/>
                    </a:lnTo>
                    <a:lnTo>
                      <a:pt x="376" y="12661"/>
                    </a:lnTo>
                    <a:lnTo>
                      <a:pt x="602" y="13011"/>
                    </a:lnTo>
                    <a:lnTo>
                      <a:pt x="903" y="13393"/>
                    </a:lnTo>
                    <a:lnTo>
                      <a:pt x="1204" y="13743"/>
                    </a:lnTo>
                    <a:lnTo>
                      <a:pt x="1580" y="14092"/>
                    </a:lnTo>
                    <a:lnTo>
                      <a:pt x="2032" y="14442"/>
                    </a:lnTo>
                    <a:lnTo>
                      <a:pt x="3086" y="15142"/>
                    </a:lnTo>
                    <a:lnTo>
                      <a:pt x="3763" y="15492"/>
                    </a:lnTo>
                    <a:lnTo>
                      <a:pt x="4440" y="15810"/>
                    </a:lnTo>
                    <a:lnTo>
                      <a:pt x="5193" y="16160"/>
                    </a:lnTo>
                    <a:lnTo>
                      <a:pt x="6021" y="16478"/>
                    </a:lnTo>
                    <a:lnTo>
                      <a:pt x="6924" y="16796"/>
                    </a:lnTo>
                    <a:lnTo>
                      <a:pt x="7902" y="17115"/>
                    </a:lnTo>
                    <a:lnTo>
                      <a:pt x="8956" y="17433"/>
                    </a:lnTo>
                    <a:lnTo>
                      <a:pt x="8730" y="17973"/>
                    </a:lnTo>
                    <a:lnTo>
                      <a:pt x="8354" y="18514"/>
                    </a:lnTo>
                    <a:lnTo>
                      <a:pt x="7978" y="19087"/>
                    </a:lnTo>
                    <a:lnTo>
                      <a:pt x="7601" y="19628"/>
                    </a:lnTo>
                    <a:lnTo>
                      <a:pt x="7075" y="20137"/>
                    </a:lnTo>
                    <a:lnTo>
                      <a:pt x="6472" y="20582"/>
                    </a:lnTo>
                    <a:lnTo>
                      <a:pt x="6096" y="20773"/>
                    </a:lnTo>
                    <a:lnTo>
                      <a:pt x="5720" y="20932"/>
                    </a:lnTo>
                    <a:lnTo>
                      <a:pt x="5344" y="21059"/>
                    </a:lnTo>
                    <a:lnTo>
                      <a:pt x="4967" y="21155"/>
                    </a:lnTo>
                    <a:lnTo>
                      <a:pt x="4892" y="21186"/>
                    </a:lnTo>
                    <a:lnTo>
                      <a:pt x="4741" y="21218"/>
                    </a:lnTo>
                    <a:lnTo>
                      <a:pt x="4741" y="21282"/>
                    </a:lnTo>
                    <a:lnTo>
                      <a:pt x="4892" y="21377"/>
                    </a:lnTo>
                    <a:lnTo>
                      <a:pt x="5043" y="21441"/>
                    </a:lnTo>
                    <a:lnTo>
                      <a:pt x="5494" y="21568"/>
                    </a:lnTo>
                    <a:lnTo>
                      <a:pt x="5795" y="21600"/>
                    </a:lnTo>
                    <a:lnTo>
                      <a:pt x="6472" y="21600"/>
                    </a:lnTo>
                    <a:lnTo>
                      <a:pt x="7150" y="21505"/>
                    </a:lnTo>
                    <a:lnTo>
                      <a:pt x="7300" y="21505"/>
                    </a:lnTo>
                    <a:lnTo>
                      <a:pt x="7526" y="21473"/>
                    </a:lnTo>
                    <a:lnTo>
                      <a:pt x="7752" y="21377"/>
                    </a:lnTo>
                    <a:lnTo>
                      <a:pt x="8053" y="21155"/>
                    </a:lnTo>
                    <a:lnTo>
                      <a:pt x="8429" y="20868"/>
                    </a:lnTo>
                    <a:lnTo>
                      <a:pt x="8730" y="20518"/>
                    </a:lnTo>
                    <a:lnTo>
                      <a:pt x="9107" y="20105"/>
                    </a:lnTo>
                    <a:lnTo>
                      <a:pt x="9859" y="18991"/>
                    </a:lnTo>
                    <a:lnTo>
                      <a:pt x="10612" y="17528"/>
                    </a:lnTo>
                    <a:lnTo>
                      <a:pt x="11214" y="17528"/>
                    </a:lnTo>
                    <a:lnTo>
                      <a:pt x="12719" y="17465"/>
                    </a:lnTo>
                    <a:lnTo>
                      <a:pt x="14375" y="17274"/>
                    </a:lnTo>
                    <a:lnTo>
                      <a:pt x="16031" y="16892"/>
                    </a:lnTo>
                    <a:lnTo>
                      <a:pt x="16934" y="16606"/>
                    </a:lnTo>
                    <a:lnTo>
                      <a:pt x="17762" y="16287"/>
                    </a:lnTo>
                    <a:lnTo>
                      <a:pt x="18514" y="15874"/>
                    </a:lnTo>
                    <a:lnTo>
                      <a:pt x="19267" y="15397"/>
                    </a:lnTo>
                    <a:lnTo>
                      <a:pt x="19869" y="14856"/>
                    </a:lnTo>
                    <a:lnTo>
                      <a:pt x="20471" y="14220"/>
                    </a:lnTo>
                    <a:lnTo>
                      <a:pt x="20923" y="13456"/>
                    </a:lnTo>
                    <a:lnTo>
                      <a:pt x="21299" y="12629"/>
                    </a:lnTo>
                    <a:lnTo>
                      <a:pt x="21600" y="11707"/>
                    </a:lnTo>
                    <a:lnTo>
                      <a:pt x="21600" y="11325"/>
                    </a:lnTo>
                    <a:lnTo>
                      <a:pt x="21525" y="10911"/>
                    </a:lnTo>
                    <a:lnTo>
                      <a:pt x="21374" y="10371"/>
                    </a:lnTo>
                    <a:lnTo>
                      <a:pt x="21148" y="9734"/>
                    </a:lnTo>
                    <a:lnTo>
                      <a:pt x="20772" y="9003"/>
                    </a:lnTo>
                    <a:lnTo>
                      <a:pt x="20245" y="8239"/>
                    </a:lnTo>
                    <a:lnTo>
                      <a:pt x="19869" y="7857"/>
                    </a:lnTo>
                    <a:lnTo>
                      <a:pt x="19493" y="7444"/>
                    </a:lnTo>
                    <a:close/>
                  </a:path>
                </a:pathLst>
              </a:custGeom>
              <a:solidFill>
                <a:schemeClr val="accent1">
                  <a:alpha val="5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6" name="Freeform 16"/>
              <p:cNvSpPr/>
              <p:nvPr/>
            </p:nvSpPr>
            <p:spPr>
              <a:xfrm rot="6533397">
                <a:off x="8205692" y="4784361"/>
                <a:ext cx="854657" cy="13073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142" y="10950"/>
                    </a:moveTo>
                    <a:lnTo>
                      <a:pt x="21325" y="10561"/>
                    </a:lnTo>
                    <a:lnTo>
                      <a:pt x="21463" y="10142"/>
                    </a:lnTo>
                    <a:lnTo>
                      <a:pt x="21554" y="9723"/>
                    </a:lnTo>
                    <a:lnTo>
                      <a:pt x="21600" y="9304"/>
                    </a:lnTo>
                    <a:lnTo>
                      <a:pt x="21554" y="8945"/>
                    </a:lnTo>
                    <a:lnTo>
                      <a:pt x="21463" y="8646"/>
                    </a:lnTo>
                    <a:lnTo>
                      <a:pt x="21371" y="8526"/>
                    </a:lnTo>
                    <a:lnTo>
                      <a:pt x="21325" y="8437"/>
                    </a:lnTo>
                    <a:lnTo>
                      <a:pt x="21188" y="8347"/>
                    </a:lnTo>
                    <a:lnTo>
                      <a:pt x="21097" y="8317"/>
                    </a:lnTo>
                    <a:lnTo>
                      <a:pt x="20959" y="8287"/>
                    </a:lnTo>
                    <a:lnTo>
                      <a:pt x="20731" y="8257"/>
                    </a:lnTo>
                    <a:lnTo>
                      <a:pt x="20273" y="8287"/>
                    </a:lnTo>
                    <a:lnTo>
                      <a:pt x="19724" y="8347"/>
                    </a:lnTo>
                    <a:lnTo>
                      <a:pt x="19175" y="8466"/>
                    </a:lnTo>
                    <a:lnTo>
                      <a:pt x="18031" y="8706"/>
                    </a:lnTo>
                    <a:lnTo>
                      <a:pt x="17207" y="8915"/>
                    </a:lnTo>
                    <a:lnTo>
                      <a:pt x="17161" y="8915"/>
                    </a:lnTo>
                    <a:lnTo>
                      <a:pt x="16154" y="9244"/>
                    </a:lnTo>
                    <a:lnTo>
                      <a:pt x="15834" y="9424"/>
                    </a:lnTo>
                    <a:lnTo>
                      <a:pt x="15514" y="9543"/>
                    </a:lnTo>
                    <a:lnTo>
                      <a:pt x="15056" y="9843"/>
                    </a:lnTo>
                    <a:lnTo>
                      <a:pt x="14964" y="9873"/>
                    </a:lnTo>
                    <a:lnTo>
                      <a:pt x="14873" y="9873"/>
                    </a:lnTo>
                    <a:lnTo>
                      <a:pt x="14827" y="9843"/>
                    </a:lnTo>
                    <a:lnTo>
                      <a:pt x="14873" y="9783"/>
                    </a:lnTo>
                    <a:lnTo>
                      <a:pt x="15102" y="9543"/>
                    </a:lnTo>
                    <a:lnTo>
                      <a:pt x="16566" y="8197"/>
                    </a:lnTo>
                    <a:lnTo>
                      <a:pt x="16841" y="7898"/>
                    </a:lnTo>
                    <a:lnTo>
                      <a:pt x="17024" y="7569"/>
                    </a:lnTo>
                    <a:lnTo>
                      <a:pt x="17115" y="7240"/>
                    </a:lnTo>
                    <a:lnTo>
                      <a:pt x="17161" y="6911"/>
                    </a:lnTo>
                    <a:lnTo>
                      <a:pt x="17161" y="6552"/>
                    </a:lnTo>
                    <a:lnTo>
                      <a:pt x="17115" y="6193"/>
                    </a:lnTo>
                    <a:lnTo>
                      <a:pt x="17024" y="5834"/>
                    </a:lnTo>
                    <a:lnTo>
                      <a:pt x="16932" y="5505"/>
                    </a:lnTo>
                    <a:lnTo>
                      <a:pt x="16658" y="4906"/>
                    </a:lnTo>
                    <a:lnTo>
                      <a:pt x="16383" y="4398"/>
                    </a:lnTo>
                    <a:lnTo>
                      <a:pt x="16063" y="3949"/>
                    </a:lnTo>
                    <a:lnTo>
                      <a:pt x="15559" y="3889"/>
                    </a:lnTo>
                    <a:lnTo>
                      <a:pt x="15102" y="3799"/>
                    </a:lnTo>
                    <a:lnTo>
                      <a:pt x="14690" y="3710"/>
                    </a:lnTo>
                    <a:lnTo>
                      <a:pt x="14278" y="3590"/>
                    </a:lnTo>
                    <a:lnTo>
                      <a:pt x="13592" y="3351"/>
                    </a:lnTo>
                    <a:lnTo>
                      <a:pt x="12951" y="3052"/>
                    </a:lnTo>
                    <a:lnTo>
                      <a:pt x="12447" y="2752"/>
                    </a:lnTo>
                    <a:lnTo>
                      <a:pt x="12036" y="2423"/>
                    </a:lnTo>
                    <a:lnTo>
                      <a:pt x="11669" y="2064"/>
                    </a:lnTo>
                    <a:lnTo>
                      <a:pt x="11395" y="1735"/>
                    </a:lnTo>
                    <a:lnTo>
                      <a:pt x="11212" y="1376"/>
                    </a:lnTo>
                    <a:lnTo>
                      <a:pt x="11029" y="1077"/>
                    </a:lnTo>
                    <a:lnTo>
                      <a:pt x="10937" y="778"/>
                    </a:lnTo>
                    <a:lnTo>
                      <a:pt x="10846" y="509"/>
                    </a:lnTo>
                    <a:lnTo>
                      <a:pt x="10800" y="120"/>
                    </a:lnTo>
                    <a:lnTo>
                      <a:pt x="10800" y="0"/>
                    </a:lnTo>
                    <a:lnTo>
                      <a:pt x="10754" y="120"/>
                    </a:lnTo>
                    <a:lnTo>
                      <a:pt x="10708" y="509"/>
                    </a:lnTo>
                    <a:lnTo>
                      <a:pt x="10663" y="778"/>
                    </a:lnTo>
                    <a:lnTo>
                      <a:pt x="10388" y="1376"/>
                    </a:lnTo>
                    <a:lnTo>
                      <a:pt x="10159" y="1735"/>
                    </a:lnTo>
                    <a:lnTo>
                      <a:pt x="9885" y="2064"/>
                    </a:lnTo>
                    <a:lnTo>
                      <a:pt x="9564" y="2423"/>
                    </a:lnTo>
                    <a:lnTo>
                      <a:pt x="9107" y="2752"/>
                    </a:lnTo>
                    <a:lnTo>
                      <a:pt x="8603" y="3052"/>
                    </a:lnTo>
                    <a:lnTo>
                      <a:pt x="8008" y="3351"/>
                    </a:lnTo>
                    <a:lnTo>
                      <a:pt x="7276" y="3590"/>
                    </a:lnTo>
                    <a:lnTo>
                      <a:pt x="6864" y="3710"/>
                    </a:lnTo>
                    <a:lnTo>
                      <a:pt x="6453" y="3799"/>
                    </a:lnTo>
                    <a:lnTo>
                      <a:pt x="5995" y="3889"/>
                    </a:lnTo>
                    <a:lnTo>
                      <a:pt x="5492" y="3949"/>
                    </a:lnTo>
                    <a:lnTo>
                      <a:pt x="5171" y="4398"/>
                    </a:lnTo>
                    <a:lnTo>
                      <a:pt x="4897" y="4906"/>
                    </a:lnTo>
                    <a:lnTo>
                      <a:pt x="4622" y="5505"/>
                    </a:lnTo>
                    <a:lnTo>
                      <a:pt x="4531" y="5834"/>
                    </a:lnTo>
                    <a:lnTo>
                      <a:pt x="4439" y="6193"/>
                    </a:lnTo>
                    <a:lnTo>
                      <a:pt x="4393" y="6552"/>
                    </a:lnTo>
                    <a:lnTo>
                      <a:pt x="4393" y="6911"/>
                    </a:lnTo>
                    <a:lnTo>
                      <a:pt x="4439" y="7240"/>
                    </a:lnTo>
                    <a:lnTo>
                      <a:pt x="4531" y="7569"/>
                    </a:lnTo>
                    <a:lnTo>
                      <a:pt x="4759" y="7898"/>
                    </a:lnTo>
                    <a:lnTo>
                      <a:pt x="4988" y="8197"/>
                    </a:lnTo>
                    <a:lnTo>
                      <a:pt x="6453" y="9543"/>
                    </a:lnTo>
                    <a:lnTo>
                      <a:pt x="6681" y="9783"/>
                    </a:lnTo>
                    <a:lnTo>
                      <a:pt x="6727" y="9843"/>
                    </a:lnTo>
                    <a:lnTo>
                      <a:pt x="6681" y="9873"/>
                    </a:lnTo>
                    <a:lnTo>
                      <a:pt x="6590" y="9873"/>
                    </a:lnTo>
                    <a:lnTo>
                      <a:pt x="6498" y="9843"/>
                    </a:lnTo>
                    <a:lnTo>
                      <a:pt x="6086" y="9573"/>
                    </a:lnTo>
                    <a:lnTo>
                      <a:pt x="5812" y="9454"/>
                    </a:lnTo>
                    <a:lnTo>
                      <a:pt x="5492" y="9304"/>
                    </a:lnTo>
                    <a:lnTo>
                      <a:pt x="5125" y="9155"/>
                    </a:lnTo>
                    <a:lnTo>
                      <a:pt x="4622" y="9005"/>
                    </a:lnTo>
                    <a:lnTo>
                      <a:pt x="4622" y="8975"/>
                    </a:lnTo>
                    <a:lnTo>
                      <a:pt x="4119" y="8855"/>
                    </a:lnTo>
                    <a:lnTo>
                      <a:pt x="2883" y="8556"/>
                    </a:lnTo>
                    <a:lnTo>
                      <a:pt x="2197" y="8407"/>
                    </a:lnTo>
                    <a:lnTo>
                      <a:pt x="1510" y="8317"/>
                    </a:lnTo>
                    <a:lnTo>
                      <a:pt x="961" y="8257"/>
                    </a:lnTo>
                    <a:lnTo>
                      <a:pt x="686" y="8257"/>
                    </a:lnTo>
                    <a:lnTo>
                      <a:pt x="412" y="8347"/>
                    </a:lnTo>
                    <a:lnTo>
                      <a:pt x="320" y="8407"/>
                    </a:lnTo>
                    <a:lnTo>
                      <a:pt x="183" y="8616"/>
                    </a:lnTo>
                    <a:lnTo>
                      <a:pt x="46" y="8885"/>
                    </a:lnTo>
                    <a:lnTo>
                      <a:pt x="0" y="9214"/>
                    </a:lnTo>
                    <a:lnTo>
                      <a:pt x="46" y="9573"/>
                    </a:lnTo>
                    <a:lnTo>
                      <a:pt x="92" y="9962"/>
                    </a:lnTo>
                    <a:lnTo>
                      <a:pt x="183" y="10351"/>
                    </a:lnTo>
                    <a:lnTo>
                      <a:pt x="366" y="10740"/>
                    </a:lnTo>
                    <a:lnTo>
                      <a:pt x="366" y="10860"/>
                    </a:lnTo>
                    <a:lnTo>
                      <a:pt x="503" y="11069"/>
                    </a:lnTo>
                    <a:lnTo>
                      <a:pt x="869" y="11488"/>
                    </a:lnTo>
                    <a:lnTo>
                      <a:pt x="1144" y="11698"/>
                    </a:lnTo>
                    <a:lnTo>
                      <a:pt x="1190" y="11698"/>
                    </a:lnTo>
                    <a:lnTo>
                      <a:pt x="1373" y="11817"/>
                    </a:lnTo>
                    <a:lnTo>
                      <a:pt x="1602" y="11907"/>
                    </a:lnTo>
                    <a:lnTo>
                      <a:pt x="1785" y="11967"/>
                    </a:lnTo>
                    <a:lnTo>
                      <a:pt x="2014" y="12027"/>
                    </a:lnTo>
                    <a:lnTo>
                      <a:pt x="2380" y="12086"/>
                    </a:lnTo>
                    <a:lnTo>
                      <a:pt x="2929" y="12296"/>
                    </a:lnTo>
                    <a:lnTo>
                      <a:pt x="3158" y="12416"/>
                    </a:lnTo>
                    <a:lnTo>
                      <a:pt x="3432" y="12565"/>
                    </a:lnTo>
                    <a:lnTo>
                      <a:pt x="3661" y="12745"/>
                    </a:lnTo>
                    <a:lnTo>
                      <a:pt x="4027" y="13163"/>
                    </a:lnTo>
                    <a:lnTo>
                      <a:pt x="4073" y="13403"/>
                    </a:lnTo>
                    <a:lnTo>
                      <a:pt x="4073" y="13642"/>
                    </a:lnTo>
                    <a:lnTo>
                      <a:pt x="3981" y="13911"/>
                    </a:lnTo>
                    <a:lnTo>
                      <a:pt x="3798" y="14181"/>
                    </a:lnTo>
                    <a:lnTo>
                      <a:pt x="3478" y="14480"/>
                    </a:lnTo>
                    <a:lnTo>
                      <a:pt x="3020" y="14779"/>
                    </a:lnTo>
                    <a:lnTo>
                      <a:pt x="2425" y="15078"/>
                    </a:lnTo>
                    <a:lnTo>
                      <a:pt x="3020" y="15078"/>
                    </a:lnTo>
                    <a:lnTo>
                      <a:pt x="3478" y="15138"/>
                    </a:lnTo>
                    <a:lnTo>
                      <a:pt x="3981" y="15198"/>
                    </a:lnTo>
                    <a:lnTo>
                      <a:pt x="4622" y="15317"/>
                    </a:lnTo>
                    <a:lnTo>
                      <a:pt x="5263" y="15467"/>
                    </a:lnTo>
                    <a:lnTo>
                      <a:pt x="5949" y="15706"/>
                    </a:lnTo>
                    <a:lnTo>
                      <a:pt x="6269" y="15796"/>
                    </a:lnTo>
                    <a:lnTo>
                      <a:pt x="6590" y="15856"/>
                    </a:lnTo>
                    <a:lnTo>
                      <a:pt x="6956" y="15916"/>
                    </a:lnTo>
                    <a:lnTo>
                      <a:pt x="7597" y="15916"/>
                    </a:lnTo>
                    <a:lnTo>
                      <a:pt x="7917" y="15886"/>
                    </a:lnTo>
                    <a:lnTo>
                      <a:pt x="8512" y="15796"/>
                    </a:lnTo>
                    <a:lnTo>
                      <a:pt x="9061" y="15647"/>
                    </a:lnTo>
                    <a:lnTo>
                      <a:pt x="9564" y="15497"/>
                    </a:lnTo>
                    <a:lnTo>
                      <a:pt x="10159" y="15258"/>
                    </a:lnTo>
                    <a:lnTo>
                      <a:pt x="10159" y="16394"/>
                    </a:lnTo>
                    <a:lnTo>
                      <a:pt x="10114" y="17232"/>
                    </a:lnTo>
                    <a:lnTo>
                      <a:pt x="9976" y="18160"/>
                    </a:lnTo>
                    <a:lnTo>
                      <a:pt x="9839" y="18638"/>
                    </a:lnTo>
                    <a:lnTo>
                      <a:pt x="9564" y="19536"/>
                    </a:lnTo>
                    <a:lnTo>
                      <a:pt x="9336" y="19955"/>
                    </a:lnTo>
                    <a:lnTo>
                      <a:pt x="9107" y="20343"/>
                    </a:lnTo>
                    <a:lnTo>
                      <a:pt x="8832" y="20673"/>
                    </a:lnTo>
                    <a:lnTo>
                      <a:pt x="8512" y="20942"/>
                    </a:lnTo>
                    <a:lnTo>
                      <a:pt x="8329" y="21061"/>
                    </a:lnTo>
                    <a:lnTo>
                      <a:pt x="8146" y="21151"/>
                    </a:lnTo>
                    <a:lnTo>
                      <a:pt x="8054" y="21181"/>
                    </a:lnTo>
                    <a:lnTo>
                      <a:pt x="8008" y="21241"/>
                    </a:lnTo>
                    <a:lnTo>
                      <a:pt x="7963" y="21271"/>
                    </a:lnTo>
                    <a:lnTo>
                      <a:pt x="8008" y="21331"/>
                    </a:lnTo>
                    <a:lnTo>
                      <a:pt x="8054" y="21361"/>
                    </a:lnTo>
                    <a:lnTo>
                      <a:pt x="8100" y="21420"/>
                    </a:lnTo>
                    <a:lnTo>
                      <a:pt x="8283" y="21510"/>
                    </a:lnTo>
                    <a:lnTo>
                      <a:pt x="8420" y="21540"/>
                    </a:lnTo>
                    <a:lnTo>
                      <a:pt x="8603" y="21600"/>
                    </a:lnTo>
                    <a:lnTo>
                      <a:pt x="9107" y="21600"/>
                    </a:lnTo>
                    <a:lnTo>
                      <a:pt x="9381" y="21540"/>
                    </a:lnTo>
                    <a:lnTo>
                      <a:pt x="9656" y="21450"/>
                    </a:lnTo>
                    <a:lnTo>
                      <a:pt x="9793" y="21391"/>
                    </a:lnTo>
                    <a:lnTo>
                      <a:pt x="9931" y="21391"/>
                    </a:lnTo>
                    <a:lnTo>
                      <a:pt x="10114" y="21361"/>
                    </a:lnTo>
                    <a:lnTo>
                      <a:pt x="10159" y="21301"/>
                    </a:lnTo>
                    <a:lnTo>
                      <a:pt x="10251" y="21211"/>
                    </a:lnTo>
                    <a:lnTo>
                      <a:pt x="10480" y="20912"/>
                    </a:lnTo>
                    <a:lnTo>
                      <a:pt x="10663" y="20493"/>
                    </a:lnTo>
                    <a:lnTo>
                      <a:pt x="10846" y="19955"/>
                    </a:lnTo>
                    <a:lnTo>
                      <a:pt x="11029" y="19266"/>
                    </a:lnTo>
                    <a:lnTo>
                      <a:pt x="11166" y="18489"/>
                    </a:lnTo>
                    <a:lnTo>
                      <a:pt x="11303" y="17561"/>
                    </a:lnTo>
                    <a:lnTo>
                      <a:pt x="11395" y="16514"/>
                    </a:lnTo>
                    <a:lnTo>
                      <a:pt x="11486" y="15288"/>
                    </a:lnTo>
                    <a:lnTo>
                      <a:pt x="11807" y="15407"/>
                    </a:lnTo>
                    <a:lnTo>
                      <a:pt x="12173" y="15557"/>
                    </a:lnTo>
                    <a:lnTo>
                      <a:pt x="12631" y="15706"/>
                    </a:lnTo>
                    <a:lnTo>
                      <a:pt x="13180" y="15826"/>
                    </a:lnTo>
                    <a:lnTo>
                      <a:pt x="13775" y="15886"/>
                    </a:lnTo>
                    <a:lnTo>
                      <a:pt x="14095" y="15916"/>
                    </a:lnTo>
                    <a:lnTo>
                      <a:pt x="14690" y="15916"/>
                    </a:lnTo>
                    <a:lnTo>
                      <a:pt x="15010" y="15856"/>
                    </a:lnTo>
                    <a:lnTo>
                      <a:pt x="15285" y="15796"/>
                    </a:lnTo>
                    <a:lnTo>
                      <a:pt x="15605" y="15706"/>
                    </a:lnTo>
                    <a:lnTo>
                      <a:pt x="16292" y="15467"/>
                    </a:lnTo>
                    <a:lnTo>
                      <a:pt x="16978" y="15317"/>
                    </a:lnTo>
                    <a:lnTo>
                      <a:pt x="17573" y="15198"/>
                    </a:lnTo>
                    <a:lnTo>
                      <a:pt x="18076" y="15138"/>
                    </a:lnTo>
                    <a:lnTo>
                      <a:pt x="18534" y="15078"/>
                    </a:lnTo>
                    <a:lnTo>
                      <a:pt x="19129" y="15078"/>
                    </a:lnTo>
                    <a:lnTo>
                      <a:pt x="18534" y="14779"/>
                    </a:lnTo>
                    <a:lnTo>
                      <a:pt x="18076" y="14480"/>
                    </a:lnTo>
                    <a:lnTo>
                      <a:pt x="17756" y="14181"/>
                    </a:lnTo>
                    <a:lnTo>
                      <a:pt x="17573" y="13911"/>
                    </a:lnTo>
                    <a:lnTo>
                      <a:pt x="17481" y="13642"/>
                    </a:lnTo>
                    <a:lnTo>
                      <a:pt x="17481" y="13403"/>
                    </a:lnTo>
                    <a:lnTo>
                      <a:pt x="17573" y="13163"/>
                    </a:lnTo>
                    <a:lnTo>
                      <a:pt x="17710" y="12954"/>
                    </a:lnTo>
                    <a:lnTo>
                      <a:pt x="17893" y="12745"/>
                    </a:lnTo>
                    <a:lnTo>
                      <a:pt x="18122" y="12565"/>
                    </a:lnTo>
                    <a:lnTo>
                      <a:pt x="18397" y="12416"/>
                    </a:lnTo>
                    <a:lnTo>
                      <a:pt x="18671" y="12296"/>
                    </a:lnTo>
                    <a:lnTo>
                      <a:pt x="19175" y="12086"/>
                    </a:lnTo>
                    <a:lnTo>
                      <a:pt x="19541" y="12027"/>
                    </a:lnTo>
                    <a:lnTo>
                      <a:pt x="19861" y="11937"/>
                    </a:lnTo>
                    <a:lnTo>
                      <a:pt x="20181" y="11817"/>
                    </a:lnTo>
                    <a:lnTo>
                      <a:pt x="20410" y="11698"/>
                    </a:lnTo>
                    <a:lnTo>
                      <a:pt x="20639" y="11548"/>
                    </a:lnTo>
                    <a:lnTo>
                      <a:pt x="20822" y="11398"/>
                    </a:lnTo>
                    <a:lnTo>
                      <a:pt x="21005" y="11189"/>
                    </a:lnTo>
                    <a:lnTo>
                      <a:pt x="21142" y="10950"/>
                    </a:lnTo>
                    <a:close/>
                  </a:path>
                </a:pathLst>
              </a:custGeom>
              <a:solidFill>
                <a:schemeClr val="accent1">
                  <a:alpha val="5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7" name="Freeform 20"/>
              <p:cNvSpPr/>
              <p:nvPr/>
            </p:nvSpPr>
            <p:spPr>
              <a:xfrm rot="7604268">
                <a:off x="7672423" y="5321286"/>
                <a:ext cx="795974" cy="15245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5978"/>
                    </a:moveTo>
                    <a:lnTo>
                      <a:pt x="20975" y="6179"/>
                    </a:lnTo>
                    <a:lnTo>
                      <a:pt x="20349" y="6329"/>
                    </a:lnTo>
                    <a:lnTo>
                      <a:pt x="19820" y="6430"/>
                    </a:lnTo>
                    <a:lnTo>
                      <a:pt x="19291" y="6505"/>
                    </a:lnTo>
                    <a:lnTo>
                      <a:pt x="18810" y="6530"/>
                    </a:lnTo>
                    <a:lnTo>
                      <a:pt x="18377" y="6555"/>
                    </a:lnTo>
                    <a:lnTo>
                      <a:pt x="17944" y="6530"/>
                    </a:lnTo>
                    <a:lnTo>
                      <a:pt x="17559" y="6455"/>
                    </a:lnTo>
                    <a:lnTo>
                      <a:pt x="17222" y="6380"/>
                    </a:lnTo>
                    <a:lnTo>
                      <a:pt x="16886" y="6279"/>
                    </a:lnTo>
                    <a:lnTo>
                      <a:pt x="16597" y="6153"/>
                    </a:lnTo>
                    <a:lnTo>
                      <a:pt x="16356" y="6028"/>
                    </a:lnTo>
                    <a:lnTo>
                      <a:pt x="15875" y="5676"/>
                    </a:lnTo>
                    <a:lnTo>
                      <a:pt x="15539" y="5300"/>
                    </a:lnTo>
                    <a:lnTo>
                      <a:pt x="15250" y="4898"/>
                    </a:lnTo>
                    <a:lnTo>
                      <a:pt x="15057" y="4496"/>
                    </a:lnTo>
                    <a:lnTo>
                      <a:pt x="14913" y="4094"/>
                    </a:lnTo>
                    <a:lnTo>
                      <a:pt x="14817" y="3717"/>
                    </a:lnTo>
                    <a:lnTo>
                      <a:pt x="14721" y="3140"/>
                    </a:lnTo>
                    <a:lnTo>
                      <a:pt x="14721" y="2913"/>
                    </a:lnTo>
                    <a:lnTo>
                      <a:pt x="14384" y="2863"/>
                    </a:lnTo>
                    <a:lnTo>
                      <a:pt x="14047" y="2788"/>
                    </a:lnTo>
                    <a:lnTo>
                      <a:pt x="13374" y="2487"/>
                    </a:lnTo>
                    <a:lnTo>
                      <a:pt x="12989" y="2311"/>
                    </a:lnTo>
                    <a:lnTo>
                      <a:pt x="12652" y="2110"/>
                    </a:lnTo>
                    <a:lnTo>
                      <a:pt x="11979" y="1658"/>
                    </a:lnTo>
                    <a:lnTo>
                      <a:pt x="11401" y="1206"/>
                    </a:lnTo>
                    <a:lnTo>
                      <a:pt x="10872" y="779"/>
                    </a:lnTo>
                    <a:lnTo>
                      <a:pt x="10199" y="176"/>
                    </a:lnTo>
                    <a:lnTo>
                      <a:pt x="10151" y="0"/>
                    </a:lnTo>
                    <a:lnTo>
                      <a:pt x="9766" y="427"/>
                    </a:lnTo>
                    <a:lnTo>
                      <a:pt x="9381" y="879"/>
                    </a:lnTo>
                    <a:lnTo>
                      <a:pt x="8852" y="1432"/>
                    </a:lnTo>
                    <a:lnTo>
                      <a:pt x="8226" y="1959"/>
                    </a:lnTo>
                    <a:lnTo>
                      <a:pt x="7890" y="2235"/>
                    </a:lnTo>
                    <a:lnTo>
                      <a:pt x="7216" y="2687"/>
                    </a:lnTo>
                    <a:lnTo>
                      <a:pt x="6879" y="2863"/>
                    </a:lnTo>
                    <a:lnTo>
                      <a:pt x="6494" y="2989"/>
                    </a:lnTo>
                    <a:lnTo>
                      <a:pt x="6158" y="3064"/>
                    </a:lnTo>
                    <a:lnTo>
                      <a:pt x="6206" y="3290"/>
                    </a:lnTo>
                    <a:lnTo>
                      <a:pt x="6254" y="3868"/>
                    </a:lnTo>
                    <a:lnTo>
                      <a:pt x="6254" y="4245"/>
                    </a:lnTo>
                    <a:lnTo>
                      <a:pt x="6158" y="4647"/>
                    </a:lnTo>
                    <a:lnTo>
                      <a:pt x="6061" y="5073"/>
                    </a:lnTo>
                    <a:lnTo>
                      <a:pt x="5869" y="5500"/>
                    </a:lnTo>
                    <a:lnTo>
                      <a:pt x="5629" y="5877"/>
                    </a:lnTo>
                    <a:lnTo>
                      <a:pt x="5436" y="6078"/>
                    </a:lnTo>
                    <a:lnTo>
                      <a:pt x="5244" y="6229"/>
                    </a:lnTo>
                    <a:lnTo>
                      <a:pt x="5003" y="6405"/>
                    </a:lnTo>
                    <a:lnTo>
                      <a:pt x="4763" y="6530"/>
                    </a:lnTo>
                    <a:lnTo>
                      <a:pt x="4426" y="6656"/>
                    </a:lnTo>
                    <a:lnTo>
                      <a:pt x="4137" y="6756"/>
                    </a:lnTo>
                    <a:lnTo>
                      <a:pt x="3752" y="6832"/>
                    </a:lnTo>
                    <a:lnTo>
                      <a:pt x="3367" y="6882"/>
                    </a:lnTo>
                    <a:lnTo>
                      <a:pt x="2886" y="6907"/>
                    </a:lnTo>
                    <a:lnTo>
                      <a:pt x="2405" y="6907"/>
                    </a:lnTo>
                    <a:lnTo>
                      <a:pt x="1876" y="6857"/>
                    </a:lnTo>
                    <a:lnTo>
                      <a:pt x="1299" y="6781"/>
                    </a:lnTo>
                    <a:lnTo>
                      <a:pt x="673" y="6656"/>
                    </a:lnTo>
                    <a:lnTo>
                      <a:pt x="0" y="6505"/>
                    </a:lnTo>
                    <a:lnTo>
                      <a:pt x="433" y="6807"/>
                    </a:lnTo>
                    <a:lnTo>
                      <a:pt x="1443" y="7560"/>
                    </a:lnTo>
                    <a:lnTo>
                      <a:pt x="2117" y="8037"/>
                    </a:lnTo>
                    <a:lnTo>
                      <a:pt x="2790" y="8565"/>
                    </a:lnTo>
                    <a:lnTo>
                      <a:pt x="3416" y="9142"/>
                    </a:lnTo>
                    <a:lnTo>
                      <a:pt x="3993" y="9695"/>
                    </a:lnTo>
                    <a:lnTo>
                      <a:pt x="4474" y="10247"/>
                    </a:lnTo>
                    <a:lnTo>
                      <a:pt x="4666" y="10499"/>
                    </a:lnTo>
                    <a:lnTo>
                      <a:pt x="4811" y="10750"/>
                    </a:lnTo>
                    <a:lnTo>
                      <a:pt x="4907" y="10976"/>
                    </a:lnTo>
                    <a:lnTo>
                      <a:pt x="4955" y="11202"/>
                    </a:lnTo>
                    <a:lnTo>
                      <a:pt x="4859" y="11553"/>
                    </a:lnTo>
                    <a:lnTo>
                      <a:pt x="4474" y="11805"/>
                    </a:lnTo>
                    <a:lnTo>
                      <a:pt x="4137" y="11880"/>
                    </a:lnTo>
                    <a:lnTo>
                      <a:pt x="3752" y="11905"/>
                    </a:lnTo>
                    <a:lnTo>
                      <a:pt x="3271" y="11905"/>
                    </a:lnTo>
                    <a:lnTo>
                      <a:pt x="2694" y="11880"/>
                    </a:lnTo>
                    <a:lnTo>
                      <a:pt x="1972" y="11805"/>
                    </a:lnTo>
                    <a:lnTo>
                      <a:pt x="1203" y="11654"/>
                    </a:lnTo>
                    <a:lnTo>
                      <a:pt x="1155" y="11704"/>
                    </a:lnTo>
                    <a:lnTo>
                      <a:pt x="1106" y="11780"/>
                    </a:lnTo>
                    <a:lnTo>
                      <a:pt x="1058" y="11905"/>
                    </a:lnTo>
                    <a:lnTo>
                      <a:pt x="1155" y="12106"/>
                    </a:lnTo>
                    <a:lnTo>
                      <a:pt x="1251" y="12207"/>
                    </a:lnTo>
                    <a:lnTo>
                      <a:pt x="1347" y="12332"/>
                    </a:lnTo>
                    <a:lnTo>
                      <a:pt x="1539" y="12483"/>
                    </a:lnTo>
                    <a:lnTo>
                      <a:pt x="1780" y="12633"/>
                    </a:lnTo>
                    <a:lnTo>
                      <a:pt x="2069" y="12784"/>
                    </a:lnTo>
                    <a:lnTo>
                      <a:pt x="2453" y="12960"/>
                    </a:lnTo>
                    <a:lnTo>
                      <a:pt x="2935" y="13136"/>
                    </a:lnTo>
                    <a:lnTo>
                      <a:pt x="3464" y="13337"/>
                    </a:lnTo>
                    <a:lnTo>
                      <a:pt x="4618" y="13739"/>
                    </a:lnTo>
                    <a:lnTo>
                      <a:pt x="5773" y="14191"/>
                    </a:lnTo>
                    <a:lnTo>
                      <a:pt x="6976" y="14668"/>
                    </a:lnTo>
                    <a:lnTo>
                      <a:pt x="8082" y="15170"/>
                    </a:lnTo>
                    <a:lnTo>
                      <a:pt x="9140" y="15723"/>
                    </a:lnTo>
                    <a:lnTo>
                      <a:pt x="9621" y="15999"/>
                    </a:lnTo>
                    <a:lnTo>
                      <a:pt x="10054" y="16300"/>
                    </a:lnTo>
                    <a:lnTo>
                      <a:pt x="10487" y="16577"/>
                    </a:lnTo>
                    <a:lnTo>
                      <a:pt x="10824" y="16878"/>
                    </a:lnTo>
                    <a:lnTo>
                      <a:pt x="11161" y="17205"/>
                    </a:lnTo>
                    <a:lnTo>
                      <a:pt x="11401" y="17506"/>
                    </a:lnTo>
                    <a:lnTo>
                      <a:pt x="11401" y="17933"/>
                    </a:lnTo>
                    <a:lnTo>
                      <a:pt x="11353" y="18460"/>
                    </a:lnTo>
                    <a:lnTo>
                      <a:pt x="11257" y="19013"/>
                    </a:lnTo>
                    <a:lnTo>
                      <a:pt x="11113" y="19566"/>
                    </a:lnTo>
                    <a:lnTo>
                      <a:pt x="10872" y="20118"/>
                    </a:lnTo>
                    <a:lnTo>
                      <a:pt x="10728" y="20369"/>
                    </a:lnTo>
                    <a:lnTo>
                      <a:pt x="10343" y="20821"/>
                    </a:lnTo>
                    <a:lnTo>
                      <a:pt x="10151" y="20997"/>
                    </a:lnTo>
                    <a:lnTo>
                      <a:pt x="9862" y="21173"/>
                    </a:lnTo>
                    <a:lnTo>
                      <a:pt x="9573" y="21273"/>
                    </a:lnTo>
                    <a:lnTo>
                      <a:pt x="9525" y="21299"/>
                    </a:lnTo>
                    <a:lnTo>
                      <a:pt x="9477" y="21349"/>
                    </a:lnTo>
                    <a:lnTo>
                      <a:pt x="9477" y="21399"/>
                    </a:lnTo>
                    <a:lnTo>
                      <a:pt x="9573" y="21474"/>
                    </a:lnTo>
                    <a:lnTo>
                      <a:pt x="9718" y="21525"/>
                    </a:lnTo>
                    <a:lnTo>
                      <a:pt x="10006" y="21575"/>
                    </a:lnTo>
                    <a:lnTo>
                      <a:pt x="10199" y="21600"/>
                    </a:lnTo>
                    <a:lnTo>
                      <a:pt x="10439" y="21600"/>
                    </a:lnTo>
                    <a:lnTo>
                      <a:pt x="10680" y="21575"/>
                    </a:lnTo>
                    <a:lnTo>
                      <a:pt x="10968" y="21500"/>
                    </a:lnTo>
                    <a:lnTo>
                      <a:pt x="11065" y="21449"/>
                    </a:lnTo>
                    <a:lnTo>
                      <a:pt x="11209" y="21449"/>
                    </a:lnTo>
                    <a:lnTo>
                      <a:pt x="11353" y="21424"/>
                    </a:lnTo>
                    <a:lnTo>
                      <a:pt x="11498" y="21324"/>
                    </a:lnTo>
                    <a:lnTo>
                      <a:pt x="11642" y="21148"/>
                    </a:lnTo>
                    <a:lnTo>
                      <a:pt x="11834" y="20872"/>
                    </a:lnTo>
                    <a:lnTo>
                      <a:pt x="11979" y="20570"/>
                    </a:lnTo>
                    <a:lnTo>
                      <a:pt x="12075" y="20168"/>
                    </a:lnTo>
                    <a:lnTo>
                      <a:pt x="12219" y="19716"/>
                    </a:lnTo>
                    <a:lnTo>
                      <a:pt x="12315" y="19189"/>
                    </a:lnTo>
                    <a:lnTo>
                      <a:pt x="12508" y="17908"/>
                    </a:lnTo>
                    <a:lnTo>
                      <a:pt x="12652" y="17556"/>
                    </a:lnTo>
                    <a:lnTo>
                      <a:pt x="12893" y="17205"/>
                    </a:lnTo>
                    <a:lnTo>
                      <a:pt x="13133" y="16878"/>
                    </a:lnTo>
                    <a:lnTo>
                      <a:pt x="13470" y="16527"/>
                    </a:lnTo>
                    <a:lnTo>
                      <a:pt x="13855" y="16200"/>
                    </a:lnTo>
                    <a:lnTo>
                      <a:pt x="14288" y="15848"/>
                    </a:lnTo>
                    <a:lnTo>
                      <a:pt x="14721" y="15522"/>
                    </a:lnTo>
                    <a:lnTo>
                      <a:pt x="15202" y="15220"/>
                    </a:lnTo>
                    <a:lnTo>
                      <a:pt x="16260" y="14593"/>
                    </a:lnTo>
                    <a:lnTo>
                      <a:pt x="17415" y="14015"/>
                    </a:lnTo>
                    <a:lnTo>
                      <a:pt x="18521" y="13462"/>
                    </a:lnTo>
                    <a:lnTo>
                      <a:pt x="19628" y="12960"/>
                    </a:lnTo>
                    <a:lnTo>
                      <a:pt x="20157" y="12734"/>
                    </a:lnTo>
                    <a:lnTo>
                      <a:pt x="20542" y="12508"/>
                    </a:lnTo>
                    <a:lnTo>
                      <a:pt x="20830" y="12282"/>
                    </a:lnTo>
                    <a:lnTo>
                      <a:pt x="21071" y="12056"/>
                    </a:lnTo>
                    <a:lnTo>
                      <a:pt x="21263" y="11830"/>
                    </a:lnTo>
                    <a:lnTo>
                      <a:pt x="21359" y="11629"/>
                    </a:lnTo>
                    <a:lnTo>
                      <a:pt x="21408" y="11428"/>
                    </a:lnTo>
                    <a:lnTo>
                      <a:pt x="21408" y="11101"/>
                    </a:lnTo>
                    <a:lnTo>
                      <a:pt x="21359" y="10951"/>
                    </a:lnTo>
                    <a:lnTo>
                      <a:pt x="21215" y="10700"/>
                    </a:lnTo>
                    <a:lnTo>
                      <a:pt x="21023" y="10499"/>
                    </a:lnTo>
                    <a:lnTo>
                      <a:pt x="20253" y="10674"/>
                    </a:lnTo>
                    <a:lnTo>
                      <a:pt x="19628" y="10800"/>
                    </a:lnTo>
                    <a:lnTo>
                      <a:pt x="19050" y="10875"/>
                    </a:lnTo>
                    <a:lnTo>
                      <a:pt x="18569" y="10926"/>
                    </a:lnTo>
                    <a:lnTo>
                      <a:pt x="18184" y="10926"/>
                    </a:lnTo>
                    <a:lnTo>
                      <a:pt x="17848" y="10875"/>
                    </a:lnTo>
                    <a:lnTo>
                      <a:pt x="17607" y="10800"/>
                    </a:lnTo>
                    <a:lnTo>
                      <a:pt x="17463" y="10700"/>
                    </a:lnTo>
                    <a:lnTo>
                      <a:pt x="17367" y="10574"/>
                    </a:lnTo>
                    <a:lnTo>
                      <a:pt x="17318" y="10398"/>
                    </a:lnTo>
                    <a:lnTo>
                      <a:pt x="17318" y="10222"/>
                    </a:lnTo>
                    <a:lnTo>
                      <a:pt x="17415" y="10021"/>
                    </a:lnTo>
                    <a:lnTo>
                      <a:pt x="17511" y="9795"/>
                    </a:lnTo>
                    <a:lnTo>
                      <a:pt x="17655" y="9544"/>
                    </a:lnTo>
                    <a:lnTo>
                      <a:pt x="18088" y="9042"/>
                    </a:lnTo>
                    <a:lnTo>
                      <a:pt x="18569" y="8514"/>
                    </a:lnTo>
                    <a:lnTo>
                      <a:pt x="19724" y="7460"/>
                    </a:lnTo>
                    <a:lnTo>
                      <a:pt x="20301" y="6982"/>
                    </a:lnTo>
                    <a:lnTo>
                      <a:pt x="21215" y="6254"/>
                    </a:lnTo>
                    <a:lnTo>
                      <a:pt x="21600" y="5978"/>
                    </a:lnTo>
                    <a:close/>
                  </a:path>
                </a:pathLst>
              </a:custGeom>
              <a:solidFill>
                <a:schemeClr val="accent1">
                  <a:alpha val="5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grpSp>
        <p:grpSp>
          <p:nvGrpSpPr>
            <p:cNvPr id="19" name="Group 189"/>
            <p:cNvGrpSpPr/>
            <p:nvPr/>
          </p:nvGrpSpPr>
          <p:grpSpPr>
            <a:xfrm>
              <a:off x="245831" y="91586"/>
              <a:ext cx="9144000" cy="6766414"/>
              <a:chOff x="0" y="0"/>
              <a:chExt cx="9143999" cy="6766412"/>
            </a:xfrm>
          </p:grpSpPr>
          <p:sp>
            <p:nvSpPr>
              <p:cNvPr id="9" name="Freeform 12"/>
              <p:cNvSpPr/>
              <p:nvPr/>
            </p:nvSpPr>
            <p:spPr>
              <a:xfrm rot="19954067">
                <a:off x="7722898" y="3634857"/>
                <a:ext cx="934360" cy="97294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0804" y="10769"/>
                    </a:moveTo>
                    <a:lnTo>
                      <a:pt x="20262" y="10678"/>
                    </a:lnTo>
                    <a:lnTo>
                      <a:pt x="19848" y="10555"/>
                    </a:lnTo>
                    <a:lnTo>
                      <a:pt x="19688" y="10463"/>
                    </a:lnTo>
                    <a:lnTo>
                      <a:pt x="19529" y="10402"/>
                    </a:lnTo>
                    <a:lnTo>
                      <a:pt x="19402" y="10310"/>
                    </a:lnTo>
                    <a:lnTo>
                      <a:pt x="19306" y="10188"/>
                    </a:lnTo>
                    <a:lnTo>
                      <a:pt x="19242" y="10096"/>
                    </a:lnTo>
                    <a:lnTo>
                      <a:pt x="19179" y="9974"/>
                    </a:lnTo>
                    <a:lnTo>
                      <a:pt x="19115" y="9760"/>
                    </a:lnTo>
                    <a:lnTo>
                      <a:pt x="19083" y="9515"/>
                    </a:lnTo>
                    <a:lnTo>
                      <a:pt x="19147" y="9270"/>
                    </a:lnTo>
                    <a:lnTo>
                      <a:pt x="19211" y="9056"/>
                    </a:lnTo>
                    <a:lnTo>
                      <a:pt x="19338" y="8811"/>
                    </a:lnTo>
                    <a:lnTo>
                      <a:pt x="19784" y="8169"/>
                    </a:lnTo>
                    <a:lnTo>
                      <a:pt x="19880" y="8046"/>
                    </a:lnTo>
                    <a:lnTo>
                      <a:pt x="19752" y="8046"/>
                    </a:lnTo>
                    <a:lnTo>
                      <a:pt x="19561" y="7985"/>
                    </a:lnTo>
                    <a:lnTo>
                      <a:pt x="19497" y="7924"/>
                    </a:lnTo>
                    <a:lnTo>
                      <a:pt x="19434" y="7832"/>
                    </a:lnTo>
                    <a:lnTo>
                      <a:pt x="19338" y="7557"/>
                    </a:lnTo>
                    <a:lnTo>
                      <a:pt x="19338" y="7312"/>
                    </a:lnTo>
                    <a:lnTo>
                      <a:pt x="19370" y="7037"/>
                    </a:lnTo>
                    <a:lnTo>
                      <a:pt x="19402" y="6731"/>
                    </a:lnTo>
                    <a:lnTo>
                      <a:pt x="19688" y="5813"/>
                    </a:lnTo>
                    <a:lnTo>
                      <a:pt x="19912" y="5293"/>
                    </a:lnTo>
                    <a:lnTo>
                      <a:pt x="20166" y="4773"/>
                    </a:lnTo>
                    <a:lnTo>
                      <a:pt x="19720" y="5201"/>
                    </a:lnTo>
                    <a:lnTo>
                      <a:pt x="19274" y="5538"/>
                    </a:lnTo>
                    <a:lnTo>
                      <a:pt x="18860" y="5813"/>
                    </a:lnTo>
                    <a:lnTo>
                      <a:pt x="18478" y="6027"/>
                    </a:lnTo>
                    <a:lnTo>
                      <a:pt x="18127" y="6180"/>
                    </a:lnTo>
                    <a:lnTo>
                      <a:pt x="17809" y="6272"/>
                    </a:lnTo>
                    <a:lnTo>
                      <a:pt x="17490" y="6333"/>
                    </a:lnTo>
                    <a:lnTo>
                      <a:pt x="17235" y="6364"/>
                    </a:lnTo>
                    <a:lnTo>
                      <a:pt x="16981" y="6364"/>
                    </a:lnTo>
                    <a:lnTo>
                      <a:pt x="16758" y="6333"/>
                    </a:lnTo>
                    <a:lnTo>
                      <a:pt x="16407" y="6272"/>
                    </a:lnTo>
                    <a:lnTo>
                      <a:pt x="16184" y="6180"/>
                    </a:lnTo>
                    <a:lnTo>
                      <a:pt x="16120" y="6150"/>
                    </a:lnTo>
                    <a:lnTo>
                      <a:pt x="16025" y="6333"/>
                    </a:lnTo>
                    <a:lnTo>
                      <a:pt x="15865" y="6578"/>
                    </a:lnTo>
                    <a:lnTo>
                      <a:pt x="15356" y="7159"/>
                    </a:lnTo>
                    <a:lnTo>
                      <a:pt x="14782" y="7741"/>
                    </a:lnTo>
                    <a:lnTo>
                      <a:pt x="14368" y="8138"/>
                    </a:lnTo>
                    <a:lnTo>
                      <a:pt x="14241" y="8230"/>
                    </a:lnTo>
                    <a:lnTo>
                      <a:pt x="14145" y="8261"/>
                    </a:lnTo>
                    <a:lnTo>
                      <a:pt x="14113" y="8230"/>
                    </a:lnTo>
                    <a:lnTo>
                      <a:pt x="14081" y="8138"/>
                    </a:lnTo>
                    <a:lnTo>
                      <a:pt x="14050" y="7985"/>
                    </a:lnTo>
                    <a:lnTo>
                      <a:pt x="14050" y="7893"/>
                    </a:lnTo>
                    <a:lnTo>
                      <a:pt x="14177" y="7679"/>
                    </a:lnTo>
                    <a:lnTo>
                      <a:pt x="14304" y="7435"/>
                    </a:lnTo>
                    <a:lnTo>
                      <a:pt x="14496" y="6853"/>
                    </a:lnTo>
                    <a:lnTo>
                      <a:pt x="14655" y="6180"/>
                    </a:lnTo>
                    <a:lnTo>
                      <a:pt x="14782" y="5507"/>
                    </a:lnTo>
                    <a:lnTo>
                      <a:pt x="14942" y="4314"/>
                    </a:lnTo>
                    <a:lnTo>
                      <a:pt x="15005" y="3824"/>
                    </a:lnTo>
                    <a:lnTo>
                      <a:pt x="14400" y="4253"/>
                    </a:lnTo>
                    <a:lnTo>
                      <a:pt x="13922" y="4559"/>
                    </a:lnTo>
                    <a:lnTo>
                      <a:pt x="13540" y="4742"/>
                    </a:lnTo>
                    <a:lnTo>
                      <a:pt x="13221" y="4803"/>
                    </a:lnTo>
                    <a:lnTo>
                      <a:pt x="13094" y="4803"/>
                    </a:lnTo>
                    <a:lnTo>
                      <a:pt x="12903" y="4742"/>
                    </a:lnTo>
                    <a:lnTo>
                      <a:pt x="12807" y="4681"/>
                    </a:lnTo>
                    <a:lnTo>
                      <a:pt x="12680" y="4497"/>
                    </a:lnTo>
                    <a:lnTo>
                      <a:pt x="12616" y="4283"/>
                    </a:lnTo>
                    <a:lnTo>
                      <a:pt x="12584" y="4039"/>
                    </a:lnTo>
                    <a:lnTo>
                      <a:pt x="12584" y="3763"/>
                    </a:lnTo>
                    <a:lnTo>
                      <a:pt x="12616" y="3243"/>
                    </a:lnTo>
                    <a:lnTo>
                      <a:pt x="12712" y="2845"/>
                    </a:lnTo>
                    <a:lnTo>
                      <a:pt x="12743" y="2692"/>
                    </a:lnTo>
                    <a:lnTo>
                      <a:pt x="12616" y="2815"/>
                    </a:lnTo>
                    <a:lnTo>
                      <a:pt x="12457" y="2907"/>
                    </a:lnTo>
                    <a:lnTo>
                      <a:pt x="12202" y="3029"/>
                    </a:lnTo>
                    <a:lnTo>
                      <a:pt x="12074" y="3029"/>
                    </a:lnTo>
                    <a:lnTo>
                      <a:pt x="11947" y="2998"/>
                    </a:lnTo>
                    <a:lnTo>
                      <a:pt x="11851" y="2968"/>
                    </a:lnTo>
                    <a:lnTo>
                      <a:pt x="11756" y="2907"/>
                    </a:lnTo>
                    <a:lnTo>
                      <a:pt x="11565" y="2754"/>
                    </a:lnTo>
                    <a:lnTo>
                      <a:pt x="11405" y="2509"/>
                    </a:lnTo>
                    <a:lnTo>
                      <a:pt x="11278" y="2233"/>
                    </a:lnTo>
                    <a:lnTo>
                      <a:pt x="11150" y="1927"/>
                    </a:lnTo>
                    <a:lnTo>
                      <a:pt x="11055" y="1591"/>
                    </a:lnTo>
                    <a:lnTo>
                      <a:pt x="10991" y="1254"/>
                    </a:lnTo>
                    <a:lnTo>
                      <a:pt x="10896" y="642"/>
                    </a:lnTo>
                    <a:lnTo>
                      <a:pt x="10800" y="0"/>
                    </a:lnTo>
                    <a:lnTo>
                      <a:pt x="10800" y="122"/>
                    </a:lnTo>
                    <a:lnTo>
                      <a:pt x="10800" y="0"/>
                    </a:lnTo>
                    <a:lnTo>
                      <a:pt x="10704" y="642"/>
                    </a:lnTo>
                    <a:lnTo>
                      <a:pt x="10609" y="1254"/>
                    </a:lnTo>
                    <a:lnTo>
                      <a:pt x="10545" y="1591"/>
                    </a:lnTo>
                    <a:lnTo>
                      <a:pt x="10450" y="1927"/>
                    </a:lnTo>
                    <a:lnTo>
                      <a:pt x="10322" y="2233"/>
                    </a:lnTo>
                    <a:lnTo>
                      <a:pt x="10195" y="2509"/>
                    </a:lnTo>
                    <a:lnTo>
                      <a:pt x="10035" y="2754"/>
                    </a:lnTo>
                    <a:lnTo>
                      <a:pt x="9844" y="2907"/>
                    </a:lnTo>
                    <a:lnTo>
                      <a:pt x="9749" y="2968"/>
                    </a:lnTo>
                    <a:lnTo>
                      <a:pt x="9653" y="2998"/>
                    </a:lnTo>
                    <a:lnTo>
                      <a:pt x="9526" y="3029"/>
                    </a:lnTo>
                    <a:lnTo>
                      <a:pt x="9398" y="3029"/>
                    </a:lnTo>
                    <a:lnTo>
                      <a:pt x="9143" y="2907"/>
                    </a:lnTo>
                    <a:lnTo>
                      <a:pt x="8984" y="2815"/>
                    </a:lnTo>
                    <a:lnTo>
                      <a:pt x="8857" y="2692"/>
                    </a:lnTo>
                    <a:lnTo>
                      <a:pt x="8888" y="2845"/>
                    </a:lnTo>
                    <a:lnTo>
                      <a:pt x="8984" y="3243"/>
                    </a:lnTo>
                    <a:lnTo>
                      <a:pt x="9016" y="3763"/>
                    </a:lnTo>
                    <a:lnTo>
                      <a:pt x="9016" y="4039"/>
                    </a:lnTo>
                    <a:lnTo>
                      <a:pt x="8984" y="4283"/>
                    </a:lnTo>
                    <a:lnTo>
                      <a:pt x="8920" y="4497"/>
                    </a:lnTo>
                    <a:lnTo>
                      <a:pt x="8793" y="4681"/>
                    </a:lnTo>
                    <a:lnTo>
                      <a:pt x="8697" y="4742"/>
                    </a:lnTo>
                    <a:lnTo>
                      <a:pt x="8506" y="4803"/>
                    </a:lnTo>
                    <a:lnTo>
                      <a:pt x="8379" y="4803"/>
                    </a:lnTo>
                    <a:lnTo>
                      <a:pt x="8060" y="4742"/>
                    </a:lnTo>
                    <a:lnTo>
                      <a:pt x="7678" y="4559"/>
                    </a:lnTo>
                    <a:lnTo>
                      <a:pt x="7200" y="4253"/>
                    </a:lnTo>
                    <a:lnTo>
                      <a:pt x="6595" y="3824"/>
                    </a:lnTo>
                    <a:lnTo>
                      <a:pt x="6658" y="4314"/>
                    </a:lnTo>
                    <a:lnTo>
                      <a:pt x="6818" y="5507"/>
                    </a:lnTo>
                    <a:lnTo>
                      <a:pt x="6945" y="6180"/>
                    </a:lnTo>
                    <a:lnTo>
                      <a:pt x="7104" y="6853"/>
                    </a:lnTo>
                    <a:lnTo>
                      <a:pt x="7296" y="7435"/>
                    </a:lnTo>
                    <a:lnTo>
                      <a:pt x="7423" y="7679"/>
                    </a:lnTo>
                    <a:lnTo>
                      <a:pt x="7550" y="7893"/>
                    </a:lnTo>
                    <a:lnTo>
                      <a:pt x="7550" y="7985"/>
                    </a:lnTo>
                    <a:lnTo>
                      <a:pt x="7519" y="8138"/>
                    </a:lnTo>
                    <a:lnTo>
                      <a:pt x="7487" y="8230"/>
                    </a:lnTo>
                    <a:lnTo>
                      <a:pt x="7455" y="8261"/>
                    </a:lnTo>
                    <a:lnTo>
                      <a:pt x="7359" y="8230"/>
                    </a:lnTo>
                    <a:lnTo>
                      <a:pt x="7232" y="8138"/>
                    </a:lnTo>
                    <a:lnTo>
                      <a:pt x="6818" y="7741"/>
                    </a:lnTo>
                    <a:lnTo>
                      <a:pt x="6244" y="7159"/>
                    </a:lnTo>
                    <a:lnTo>
                      <a:pt x="5735" y="6578"/>
                    </a:lnTo>
                    <a:lnTo>
                      <a:pt x="5575" y="6333"/>
                    </a:lnTo>
                    <a:lnTo>
                      <a:pt x="5480" y="6150"/>
                    </a:lnTo>
                    <a:lnTo>
                      <a:pt x="5416" y="6180"/>
                    </a:lnTo>
                    <a:lnTo>
                      <a:pt x="5193" y="6272"/>
                    </a:lnTo>
                    <a:lnTo>
                      <a:pt x="4842" y="6333"/>
                    </a:lnTo>
                    <a:lnTo>
                      <a:pt x="4619" y="6364"/>
                    </a:lnTo>
                    <a:lnTo>
                      <a:pt x="4365" y="6364"/>
                    </a:lnTo>
                    <a:lnTo>
                      <a:pt x="4110" y="6333"/>
                    </a:lnTo>
                    <a:lnTo>
                      <a:pt x="3791" y="6272"/>
                    </a:lnTo>
                    <a:lnTo>
                      <a:pt x="3473" y="6180"/>
                    </a:lnTo>
                    <a:lnTo>
                      <a:pt x="3122" y="6027"/>
                    </a:lnTo>
                    <a:lnTo>
                      <a:pt x="2740" y="5813"/>
                    </a:lnTo>
                    <a:lnTo>
                      <a:pt x="2326" y="5538"/>
                    </a:lnTo>
                    <a:lnTo>
                      <a:pt x="1880" y="5201"/>
                    </a:lnTo>
                    <a:lnTo>
                      <a:pt x="1434" y="4773"/>
                    </a:lnTo>
                    <a:lnTo>
                      <a:pt x="1688" y="5293"/>
                    </a:lnTo>
                    <a:lnTo>
                      <a:pt x="1912" y="5813"/>
                    </a:lnTo>
                    <a:lnTo>
                      <a:pt x="2198" y="6731"/>
                    </a:lnTo>
                    <a:lnTo>
                      <a:pt x="2230" y="7037"/>
                    </a:lnTo>
                    <a:lnTo>
                      <a:pt x="2262" y="7312"/>
                    </a:lnTo>
                    <a:lnTo>
                      <a:pt x="2262" y="7557"/>
                    </a:lnTo>
                    <a:lnTo>
                      <a:pt x="2166" y="7832"/>
                    </a:lnTo>
                    <a:lnTo>
                      <a:pt x="2103" y="7924"/>
                    </a:lnTo>
                    <a:lnTo>
                      <a:pt x="2039" y="7985"/>
                    </a:lnTo>
                    <a:lnTo>
                      <a:pt x="1848" y="8046"/>
                    </a:lnTo>
                    <a:lnTo>
                      <a:pt x="1720" y="8046"/>
                    </a:lnTo>
                    <a:lnTo>
                      <a:pt x="1816" y="8169"/>
                    </a:lnTo>
                    <a:lnTo>
                      <a:pt x="2262" y="8811"/>
                    </a:lnTo>
                    <a:lnTo>
                      <a:pt x="2389" y="9056"/>
                    </a:lnTo>
                    <a:lnTo>
                      <a:pt x="2453" y="9270"/>
                    </a:lnTo>
                    <a:lnTo>
                      <a:pt x="2517" y="9515"/>
                    </a:lnTo>
                    <a:lnTo>
                      <a:pt x="2485" y="9760"/>
                    </a:lnTo>
                    <a:lnTo>
                      <a:pt x="2421" y="9974"/>
                    </a:lnTo>
                    <a:lnTo>
                      <a:pt x="2358" y="10096"/>
                    </a:lnTo>
                    <a:lnTo>
                      <a:pt x="2294" y="10188"/>
                    </a:lnTo>
                    <a:lnTo>
                      <a:pt x="2198" y="10310"/>
                    </a:lnTo>
                    <a:lnTo>
                      <a:pt x="2071" y="10402"/>
                    </a:lnTo>
                    <a:lnTo>
                      <a:pt x="1912" y="10463"/>
                    </a:lnTo>
                    <a:lnTo>
                      <a:pt x="1752" y="10555"/>
                    </a:lnTo>
                    <a:lnTo>
                      <a:pt x="1338" y="10678"/>
                    </a:lnTo>
                    <a:lnTo>
                      <a:pt x="796" y="10769"/>
                    </a:lnTo>
                    <a:lnTo>
                      <a:pt x="1115" y="10892"/>
                    </a:lnTo>
                    <a:lnTo>
                      <a:pt x="1848" y="11228"/>
                    </a:lnTo>
                    <a:lnTo>
                      <a:pt x="2326" y="11442"/>
                    </a:lnTo>
                    <a:lnTo>
                      <a:pt x="3218" y="11993"/>
                    </a:lnTo>
                    <a:lnTo>
                      <a:pt x="3568" y="12299"/>
                    </a:lnTo>
                    <a:lnTo>
                      <a:pt x="3727" y="12452"/>
                    </a:lnTo>
                    <a:lnTo>
                      <a:pt x="3855" y="12605"/>
                    </a:lnTo>
                    <a:lnTo>
                      <a:pt x="3919" y="12789"/>
                    </a:lnTo>
                    <a:lnTo>
                      <a:pt x="3982" y="12942"/>
                    </a:lnTo>
                    <a:lnTo>
                      <a:pt x="3982" y="13095"/>
                    </a:lnTo>
                    <a:lnTo>
                      <a:pt x="3950" y="13278"/>
                    </a:lnTo>
                    <a:lnTo>
                      <a:pt x="3855" y="13431"/>
                    </a:lnTo>
                    <a:lnTo>
                      <a:pt x="3504" y="13768"/>
                    </a:lnTo>
                    <a:lnTo>
                      <a:pt x="3218" y="13921"/>
                    </a:lnTo>
                    <a:lnTo>
                      <a:pt x="2899" y="14074"/>
                    </a:lnTo>
                    <a:lnTo>
                      <a:pt x="2485" y="14227"/>
                    </a:lnTo>
                    <a:lnTo>
                      <a:pt x="1975" y="14349"/>
                    </a:lnTo>
                    <a:lnTo>
                      <a:pt x="1402" y="14502"/>
                    </a:lnTo>
                    <a:lnTo>
                      <a:pt x="765" y="14624"/>
                    </a:lnTo>
                    <a:lnTo>
                      <a:pt x="0" y="14747"/>
                    </a:lnTo>
                    <a:lnTo>
                      <a:pt x="478" y="14777"/>
                    </a:lnTo>
                    <a:lnTo>
                      <a:pt x="988" y="14869"/>
                    </a:lnTo>
                    <a:lnTo>
                      <a:pt x="1625" y="14992"/>
                    </a:lnTo>
                    <a:lnTo>
                      <a:pt x="2358" y="15175"/>
                    </a:lnTo>
                    <a:lnTo>
                      <a:pt x="3154" y="15450"/>
                    </a:lnTo>
                    <a:lnTo>
                      <a:pt x="3568" y="15603"/>
                    </a:lnTo>
                    <a:lnTo>
                      <a:pt x="3982" y="15787"/>
                    </a:lnTo>
                    <a:lnTo>
                      <a:pt x="4747" y="16215"/>
                    </a:lnTo>
                    <a:lnTo>
                      <a:pt x="5257" y="16215"/>
                    </a:lnTo>
                    <a:lnTo>
                      <a:pt x="5703" y="16276"/>
                    </a:lnTo>
                    <a:lnTo>
                      <a:pt x="5958" y="16307"/>
                    </a:lnTo>
                    <a:lnTo>
                      <a:pt x="6404" y="16429"/>
                    </a:lnTo>
                    <a:lnTo>
                      <a:pt x="6563" y="16552"/>
                    </a:lnTo>
                    <a:lnTo>
                      <a:pt x="6690" y="16674"/>
                    </a:lnTo>
                    <a:lnTo>
                      <a:pt x="6722" y="16735"/>
                    </a:lnTo>
                    <a:lnTo>
                      <a:pt x="6722" y="17041"/>
                    </a:lnTo>
                    <a:lnTo>
                      <a:pt x="6595" y="17256"/>
                    </a:lnTo>
                    <a:lnTo>
                      <a:pt x="6404" y="17531"/>
                    </a:lnTo>
                    <a:lnTo>
                      <a:pt x="6085" y="17867"/>
                    </a:lnTo>
                    <a:lnTo>
                      <a:pt x="6531" y="17745"/>
                    </a:lnTo>
                    <a:lnTo>
                      <a:pt x="7041" y="17623"/>
                    </a:lnTo>
                    <a:lnTo>
                      <a:pt x="7678" y="17439"/>
                    </a:lnTo>
                    <a:lnTo>
                      <a:pt x="8379" y="17225"/>
                    </a:lnTo>
                    <a:lnTo>
                      <a:pt x="9112" y="16950"/>
                    </a:lnTo>
                    <a:lnTo>
                      <a:pt x="9812" y="16644"/>
                    </a:lnTo>
                    <a:lnTo>
                      <a:pt x="10131" y="16460"/>
                    </a:lnTo>
                    <a:lnTo>
                      <a:pt x="10418" y="16276"/>
                    </a:lnTo>
                    <a:lnTo>
                      <a:pt x="10418" y="17256"/>
                    </a:lnTo>
                    <a:lnTo>
                      <a:pt x="10386" y="17959"/>
                    </a:lnTo>
                    <a:lnTo>
                      <a:pt x="10290" y="18724"/>
                    </a:lnTo>
                    <a:lnTo>
                      <a:pt x="10163" y="19489"/>
                    </a:lnTo>
                    <a:lnTo>
                      <a:pt x="9972" y="20223"/>
                    </a:lnTo>
                    <a:lnTo>
                      <a:pt x="9812" y="20529"/>
                    </a:lnTo>
                    <a:lnTo>
                      <a:pt x="9653" y="20805"/>
                    </a:lnTo>
                    <a:lnTo>
                      <a:pt x="9462" y="21019"/>
                    </a:lnTo>
                    <a:lnTo>
                      <a:pt x="9175" y="21294"/>
                    </a:lnTo>
                    <a:lnTo>
                      <a:pt x="9175" y="21355"/>
                    </a:lnTo>
                    <a:lnTo>
                      <a:pt x="9271" y="21416"/>
                    </a:lnTo>
                    <a:lnTo>
                      <a:pt x="9335" y="21478"/>
                    </a:lnTo>
                    <a:lnTo>
                      <a:pt x="9558" y="21569"/>
                    </a:lnTo>
                    <a:lnTo>
                      <a:pt x="9685" y="21600"/>
                    </a:lnTo>
                    <a:lnTo>
                      <a:pt x="9812" y="21569"/>
                    </a:lnTo>
                    <a:lnTo>
                      <a:pt x="9972" y="21539"/>
                    </a:lnTo>
                    <a:lnTo>
                      <a:pt x="10131" y="21447"/>
                    </a:lnTo>
                    <a:lnTo>
                      <a:pt x="10227" y="21416"/>
                    </a:lnTo>
                    <a:lnTo>
                      <a:pt x="10290" y="21416"/>
                    </a:lnTo>
                    <a:lnTo>
                      <a:pt x="10386" y="21355"/>
                    </a:lnTo>
                    <a:lnTo>
                      <a:pt x="10481" y="21263"/>
                    </a:lnTo>
                    <a:lnTo>
                      <a:pt x="10609" y="20988"/>
                    </a:lnTo>
                    <a:lnTo>
                      <a:pt x="10704" y="20652"/>
                    </a:lnTo>
                    <a:lnTo>
                      <a:pt x="10800" y="20193"/>
                    </a:lnTo>
                    <a:lnTo>
                      <a:pt x="10896" y="19642"/>
                    </a:lnTo>
                    <a:lnTo>
                      <a:pt x="10991" y="18969"/>
                    </a:lnTo>
                    <a:lnTo>
                      <a:pt x="11055" y="18204"/>
                    </a:lnTo>
                    <a:lnTo>
                      <a:pt x="11182" y="16276"/>
                    </a:lnTo>
                    <a:lnTo>
                      <a:pt x="11819" y="16644"/>
                    </a:lnTo>
                    <a:lnTo>
                      <a:pt x="12520" y="16950"/>
                    </a:lnTo>
                    <a:lnTo>
                      <a:pt x="13221" y="17225"/>
                    </a:lnTo>
                    <a:lnTo>
                      <a:pt x="13922" y="17439"/>
                    </a:lnTo>
                    <a:lnTo>
                      <a:pt x="14559" y="17623"/>
                    </a:lnTo>
                    <a:lnTo>
                      <a:pt x="15069" y="17745"/>
                    </a:lnTo>
                    <a:lnTo>
                      <a:pt x="15515" y="17867"/>
                    </a:lnTo>
                    <a:lnTo>
                      <a:pt x="15196" y="17531"/>
                    </a:lnTo>
                    <a:lnTo>
                      <a:pt x="15005" y="17256"/>
                    </a:lnTo>
                    <a:lnTo>
                      <a:pt x="14878" y="17041"/>
                    </a:lnTo>
                    <a:lnTo>
                      <a:pt x="14878" y="16735"/>
                    </a:lnTo>
                    <a:lnTo>
                      <a:pt x="14910" y="16674"/>
                    </a:lnTo>
                    <a:lnTo>
                      <a:pt x="15037" y="16552"/>
                    </a:lnTo>
                    <a:lnTo>
                      <a:pt x="15196" y="16429"/>
                    </a:lnTo>
                    <a:lnTo>
                      <a:pt x="15642" y="16307"/>
                    </a:lnTo>
                    <a:lnTo>
                      <a:pt x="15897" y="16276"/>
                    </a:lnTo>
                    <a:lnTo>
                      <a:pt x="16343" y="16215"/>
                    </a:lnTo>
                    <a:lnTo>
                      <a:pt x="16853" y="16215"/>
                    </a:lnTo>
                    <a:lnTo>
                      <a:pt x="17618" y="15787"/>
                    </a:lnTo>
                    <a:lnTo>
                      <a:pt x="18032" y="15603"/>
                    </a:lnTo>
                    <a:lnTo>
                      <a:pt x="18446" y="15450"/>
                    </a:lnTo>
                    <a:lnTo>
                      <a:pt x="19242" y="15175"/>
                    </a:lnTo>
                    <a:lnTo>
                      <a:pt x="19975" y="14992"/>
                    </a:lnTo>
                    <a:lnTo>
                      <a:pt x="20612" y="14869"/>
                    </a:lnTo>
                    <a:lnTo>
                      <a:pt x="21122" y="14777"/>
                    </a:lnTo>
                    <a:lnTo>
                      <a:pt x="21600" y="14747"/>
                    </a:lnTo>
                    <a:lnTo>
                      <a:pt x="20835" y="14624"/>
                    </a:lnTo>
                    <a:lnTo>
                      <a:pt x="20198" y="14502"/>
                    </a:lnTo>
                    <a:lnTo>
                      <a:pt x="19625" y="14349"/>
                    </a:lnTo>
                    <a:lnTo>
                      <a:pt x="19115" y="14227"/>
                    </a:lnTo>
                    <a:lnTo>
                      <a:pt x="18701" y="14074"/>
                    </a:lnTo>
                    <a:lnTo>
                      <a:pt x="18382" y="13921"/>
                    </a:lnTo>
                    <a:lnTo>
                      <a:pt x="18096" y="13768"/>
                    </a:lnTo>
                    <a:lnTo>
                      <a:pt x="17745" y="13431"/>
                    </a:lnTo>
                    <a:lnTo>
                      <a:pt x="17650" y="13278"/>
                    </a:lnTo>
                    <a:lnTo>
                      <a:pt x="17618" y="13095"/>
                    </a:lnTo>
                    <a:lnTo>
                      <a:pt x="17618" y="12942"/>
                    </a:lnTo>
                    <a:lnTo>
                      <a:pt x="17650" y="12789"/>
                    </a:lnTo>
                    <a:lnTo>
                      <a:pt x="17745" y="12605"/>
                    </a:lnTo>
                    <a:lnTo>
                      <a:pt x="17873" y="12452"/>
                    </a:lnTo>
                    <a:lnTo>
                      <a:pt x="18032" y="12299"/>
                    </a:lnTo>
                    <a:lnTo>
                      <a:pt x="18382" y="11993"/>
                    </a:lnTo>
                    <a:lnTo>
                      <a:pt x="19274" y="11442"/>
                    </a:lnTo>
                    <a:lnTo>
                      <a:pt x="19752" y="11228"/>
                    </a:lnTo>
                    <a:lnTo>
                      <a:pt x="20485" y="10892"/>
                    </a:lnTo>
                    <a:lnTo>
                      <a:pt x="20804" y="10769"/>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0" name="Freeform 20"/>
              <p:cNvSpPr/>
              <p:nvPr/>
            </p:nvSpPr>
            <p:spPr>
              <a:xfrm rot="12859877">
                <a:off x="6911675" y="5101405"/>
                <a:ext cx="658603" cy="1261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5978"/>
                    </a:moveTo>
                    <a:lnTo>
                      <a:pt x="20975" y="6179"/>
                    </a:lnTo>
                    <a:lnTo>
                      <a:pt x="20349" y="6329"/>
                    </a:lnTo>
                    <a:lnTo>
                      <a:pt x="19820" y="6430"/>
                    </a:lnTo>
                    <a:lnTo>
                      <a:pt x="19291" y="6505"/>
                    </a:lnTo>
                    <a:lnTo>
                      <a:pt x="18810" y="6530"/>
                    </a:lnTo>
                    <a:lnTo>
                      <a:pt x="18377" y="6555"/>
                    </a:lnTo>
                    <a:lnTo>
                      <a:pt x="17944" y="6530"/>
                    </a:lnTo>
                    <a:lnTo>
                      <a:pt x="17559" y="6455"/>
                    </a:lnTo>
                    <a:lnTo>
                      <a:pt x="17222" y="6380"/>
                    </a:lnTo>
                    <a:lnTo>
                      <a:pt x="16886" y="6279"/>
                    </a:lnTo>
                    <a:lnTo>
                      <a:pt x="16597" y="6153"/>
                    </a:lnTo>
                    <a:lnTo>
                      <a:pt x="16356" y="6028"/>
                    </a:lnTo>
                    <a:lnTo>
                      <a:pt x="15875" y="5676"/>
                    </a:lnTo>
                    <a:lnTo>
                      <a:pt x="15539" y="5300"/>
                    </a:lnTo>
                    <a:lnTo>
                      <a:pt x="15250" y="4898"/>
                    </a:lnTo>
                    <a:lnTo>
                      <a:pt x="15057" y="4496"/>
                    </a:lnTo>
                    <a:lnTo>
                      <a:pt x="14913" y="4094"/>
                    </a:lnTo>
                    <a:lnTo>
                      <a:pt x="14817" y="3717"/>
                    </a:lnTo>
                    <a:lnTo>
                      <a:pt x="14721" y="3140"/>
                    </a:lnTo>
                    <a:lnTo>
                      <a:pt x="14721" y="2913"/>
                    </a:lnTo>
                    <a:lnTo>
                      <a:pt x="14384" y="2863"/>
                    </a:lnTo>
                    <a:lnTo>
                      <a:pt x="14047" y="2788"/>
                    </a:lnTo>
                    <a:lnTo>
                      <a:pt x="13374" y="2487"/>
                    </a:lnTo>
                    <a:lnTo>
                      <a:pt x="12989" y="2311"/>
                    </a:lnTo>
                    <a:lnTo>
                      <a:pt x="12652" y="2110"/>
                    </a:lnTo>
                    <a:lnTo>
                      <a:pt x="11979" y="1658"/>
                    </a:lnTo>
                    <a:lnTo>
                      <a:pt x="11401" y="1206"/>
                    </a:lnTo>
                    <a:lnTo>
                      <a:pt x="10872" y="779"/>
                    </a:lnTo>
                    <a:lnTo>
                      <a:pt x="10199" y="176"/>
                    </a:lnTo>
                    <a:lnTo>
                      <a:pt x="10151" y="0"/>
                    </a:lnTo>
                    <a:lnTo>
                      <a:pt x="9766" y="427"/>
                    </a:lnTo>
                    <a:lnTo>
                      <a:pt x="9381" y="879"/>
                    </a:lnTo>
                    <a:lnTo>
                      <a:pt x="8852" y="1432"/>
                    </a:lnTo>
                    <a:lnTo>
                      <a:pt x="8226" y="1959"/>
                    </a:lnTo>
                    <a:lnTo>
                      <a:pt x="7890" y="2235"/>
                    </a:lnTo>
                    <a:lnTo>
                      <a:pt x="7216" y="2687"/>
                    </a:lnTo>
                    <a:lnTo>
                      <a:pt x="6879" y="2863"/>
                    </a:lnTo>
                    <a:lnTo>
                      <a:pt x="6494" y="2989"/>
                    </a:lnTo>
                    <a:lnTo>
                      <a:pt x="6158" y="3064"/>
                    </a:lnTo>
                    <a:lnTo>
                      <a:pt x="6206" y="3290"/>
                    </a:lnTo>
                    <a:lnTo>
                      <a:pt x="6254" y="3868"/>
                    </a:lnTo>
                    <a:lnTo>
                      <a:pt x="6254" y="4245"/>
                    </a:lnTo>
                    <a:lnTo>
                      <a:pt x="6158" y="4647"/>
                    </a:lnTo>
                    <a:lnTo>
                      <a:pt x="6061" y="5073"/>
                    </a:lnTo>
                    <a:lnTo>
                      <a:pt x="5869" y="5500"/>
                    </a:lnTo>
                    <a:lnTo>
                      <a:pt x="5629" y="5877"/>
                    </a:lnTo>
                    <a:lnTo>
                      <a:pt x="5436" y="6078"/>
                    </a:lnTo>
                    <a:lnTo>
                      <a:pt x="5244" y="6229"/>
                    </a:lnTo>
                    <a:lnTo>
                      <a:pt x="5003" y="6405"/>
                    </a:lnTo>
                    <a:lnTo>
                      <a:pt x="4763" y="6530"/>
                    </a:lnTo>
                    <a:lnTo>
                      <a:pt x="4426" y="6656"/>
                    </a:lnTo>
                    <a:lnTo>
                      <a:pt x="4137" y="6756"/>
                    </a:lnTo>
                    <a:lnTo>
                      <a:pt x="3752" y="6832"/>
                    </a:lnTo>
                    <a:lnTo>
                      <a:pt x="3367" y="6882"/>
                    </a:lnTo>
                    <a:lnTo>
                      <a:pt x="2886" y="6907"/>
                    </a:lnTo>
                    <a:lnTo>
                      <a:pt x="2405" y="6907"/>
                    </a:lnTo>
                    <a:lnTo>
                      <a:pt x="1876" y="6857"/>
                    </a:lnTo>
                    <a:lnTo>
                      <a:pt x="1299" y="6781"/>
                    </a:lnTo>
                    <a:lnTo>
                      <a:pt x="673" y="6656"/>
                    </a:lnTo>
                    <a:lnTo>
                      <a:pt x="0" y="6505"/>
                    </a:lnTo>
                    <a:lnTo>
                      <a:pt x="433" y="6807"/>
                    </a:lnTo>
                    <a:lnTo>
                      <a:pt x="1443" y="7560"/>
                    </a:lnTo>
                    <a:lnTo>
                      <a:pt x="2117" y="8037"/>
                    </a:lnTo>
                    <a:lnTo>
                      <a:pt x="2790" y="8565"/>
                    </a:lnTo>
                    <a:lnTo>
                      <a:pt x="3416" y="9142"/>
                    </a:lnTo>
                    <a:lnTo>
                      <a:pt x="3993" y="9695"/>
                    </a:lnTo>
                    <a:lnTo>
                      <a:pt x="4474" y="10247"/>
                    </a:lnTo>
                    <a:lnTo>
                      <a:pt x="4666" y="10499"/>
                    </a:lnTo>
                    <a:lnTo>
                      <a:pt x="4811" y="10750"/>
                    </a:lnTo>
                    <a:lnTo>
                      <a:pt x="4907" y="10976"/>
                    </a:lnTo>
                    <a:lnTo>
                      <a:pt x="4955" y="11202"/>
                    </a:lnTo>
                    <a:lnTo>
                      <a:pt x="4859" y="11553"/>
                    </a:lnTo>
                    <a:lnTo>
                      <a:pt x="4474" y="11805"/>
                    </a:lnTo>
                    <a:lnTo>
                      <a:pt x="4137" y="11880"/>
                    </a:lnTo>
                    <a:lnTo>
                      <a:pt x="3752" y="11905"/>
                    </a:lnTo>
                    <a:lnTo>
                      <a:pt x="3271" y="11905"/>
                    </a:lnTo>
                    <a:lnTo>
                      <a:pt x="2694" y="11880"/>
                    </a:lnTo>
                    <a:lnTo>
                      <a:pt x="1972" y="11805"/>
                    </a:lnTo>
                    <a:lnTo>
                      <a:pt x="1203" y="11654"/>
                    </a:lnTo>
                    <a:lnTo>
                      <a:pt x="1155" y="11704"/>
                    </a:lnTo>
                    <a:lnTo>
                      <a:pt x="1106" y="11780"/>
                    </a:lnTo>
                    <a:lnTo>
                      <a:pt x="1058" y="11905"/>
                    </a:lnTo>
                    <a:lnTo>
                      <a:pt x="1155" y="12106"/>
                    </a:lnTo>
                    <a:lnTo>
                      <a:pt x="1251" y="12207"/>
                    </a:lnTo>
                    <a:lnTo>
                      <a:pt x="1347" y="12332"/>
                    </a:lnTo>
                    <a:lnTo>
                      <a:pt x="1539" y="12483"/>
                    </a:lnTo>
                    <a:lnTo>
                      <a:pt x="1780" y="12633"/>
                    </a:lnTo>
                    <a:lnTo>
                      <a:pt x="2069" y="12784"/>
                    </a:lnTo>
                    <a:lnTo>
                      <a:pt x="2453" y="12960"/>
                    </a:lnTo>
                    <a:lnTo>
                      <a:pt x="2935" y="13136"/>
                    </a:lnTo>
                    <a:lnTo>
                      <a:pt x="3464" y="13337"/>
                    </a:lnTo>
                    <a:lnTo>
                      <a:pt x="4618" y="13739"/>
                    </a:lnTo>
                    <a:lnTo>
                      <a:pt x="5773" y="14191"/>
                    </a:lnTo>
                    <a:lnTo>
                      <a:pt x="6976" y="14668"/>
                    </a:lnTo>
                    <a:lnTo>
                      <a:pt x="8082" y="15170"/>
                    </a:lnTo>
                    <a:lnTo>
                      <a:pt x="9140" y="15723"/>
                    </a:lnTo>
                    <a:lnTo>
                      <a:pt x="9621" y="15999"/>
                    </a:lnTo>
                    <a:lnTo>
                      <a:pt x="10054" y="16300"/>
                    </a:lnTo>
                    <a:lnTo>
                      <a:pt x="10487" y="16577"/>
                    </a:lnTo>
                    <a:lnTo>
                      <a:pt x="10824" y="16878"/>
                    </a:lnTo>
                    <a:lnTo>
                      <a:pt x="11161" y="17205"/>
                    </a:lnTo>
                    <a:lnTo>
                      <a:pt x="11401" y="17506"/>
                    </a:lnTo>
                    <a:lnTo>
                      <a:pt x="11401" y="17933"/>
                    </a:lnTo>
                    <a:lnTo>
                      <a:pt x="11353" y="18460"/>
                    </a:lnTo>
                    <a:lnTo>
                      <a:pt x="11257" y="19013"/>
                    </a:lnTo>
                    <a:lnTo>
                      <a:pt x="11113" y="19566"/>
                    </a:lnTo>
                    <a:lnTo>
                      <a:pt x="10872" y="20118"/>
                    </a:lnTo>
                    <a:lnTo>
                      <a:pt x="10728" y="20369"/>
                    </a:lnTo>
                    <a:lnTo>
                      <a:pt x="10343" y="20821"/>
                    </a:lnTo>
                    <a:lnTo>
                      <a:pt x="10151" y="20997"/>
                    </a:lnTo>
                    <a:lnTo>
                      <a:pt x="9862" y="21173"/>
                    </a:lnTo>
                    <a:lnTo>
                      <a:pt x="9573" y="21273"/>
                    </a:lnTo>
                    <a:lnTo>
                      <a:pt x="9525" y="21299"/>
                    </a:lnTo>
                    <a:lnTo>
                      <a:pt x="9477" y="21349"/>
                    </a:lnTo>
                    <a:lnTo>
                      <a:pt x="9477" y="21399"/>
                    </a:lnTo>
                    <a:lnTo>
                      <a:pt x="9573" y="21474"/>
                    </a:lnTo>
                    <a:lnTo>
                      <a:pt x="9718" y="21525"/>
                    </a:lnTo>
                    <a:lnTo>
                      <a:pt x="10006" y="21575"/>
                    </a:lnTo>
                    <a:lnTo>
                      <a:pt x="10199" y="21600"/>
                    </a:lnTo>
                    <a:lnTo>
                      <a:pt x="10439" y="21600"/>
                    </a:lnTo>
                    <a:lnTo>
                      <a:pt x="10680" y="21575"/>
                    </a:lnTo>
                    <a:lnTo>
                      <a:pt x="10968" y="21500"/>
                    </a:lnTo>
                    <a:lnTo>
                      <a:pt x="11065" y="21449"/>
                    </a:lnTo>
                    <a:lnTo>
                      <a:pt x="11209" y="21449"/>
                    </a:lnTo>
                    <a:lnTo>
                      <a:pt x="11353" y="21424"/>
                    </a:lnTo>
                    <a:lnTo>
                      <a:pt x="11498" y="21324"/>
                    </a:lnTo>
                    <a:lnTo>
                      <a:pt x="11642" y="21148"/>
                    </a:lnTo>
                    <a:lnTo>
                      <a:pt x="11834" y="20872"/>
                    </a:lnTo>
                    <a:lnTo>
                      <a:pt x="11979" y="20570"/>
                    </a:lnTo>
                    <a:lnTo>
                      <a:pt x="12075" y="20168"/>
                    </a:lnTo>
                    <a:lnTo>
                      <a:pt x="12219" y="19716"/>
                    </a:lnTo>
                    <a:lnTo>
                      <a:pt x="12315" y="19189"/>
                    </a:lnTo>
                    <a:lnTo>
                      <a:pt x="12508" y="17908"/>
                    </a:lnTo>
                    <a:lnTo>
                      <a:pt x="12652" y="17556"/>
                    </a:lnTo>
                    <a:lnTo>
                      <a:pt x="12893" y="17205"/>
                    </a:lnTo>
                    <a:lnTo>
                      <a:pt x="13133" y="16878"/>
                    </a:lnTo>
                    <a:lnTo>
                      <a:pt x="13470" y="16527"/>
                    </a:lnTo>
                    <a:lnTo>
                      <a:pt x="13855" y="16200"/>
                    </a:lnTo>
                    <a:lnTo>
                      <a:pt x="14288" y="15848"/>
                    </a:lnTo>
                    <a:lnTo>
                      <a:pt x="14721" y="15522"/>
                    </a:lnTo>
                    <a:lnTo>
                      <a:pt x="15202" y="15220"/>
                    </a:lnTo>
                    <a:lnTo>
                      <a:pt x="16260" y="14593"/>
                    </a:lnTo>
                    <a:lnTo>
                      <a:pt x="17415" y="14015"/>
                    </a:lnTo>
                    <a:lnTo>
                      <a:pt x="18521" y="13462"/>
                    </a:lnTo>
                    <a:lnTo>
                      <a:pt x="19628" y="12960"/>
                    </a:lnTo>
                    <a:lnTo>
                      <a:pt x="20157" y="12734"/>
                    </a:lnTo>
                    <a:lnTo>
                      <a:pt x="20542" y="12508"/>
                    </a:lnTo>
                    <a:lnTo>
                      <a:pt x="20830" y="12282"/>
                    </a:lnTo>
                    <a:lnTo>
                      <a:pt x="21071" y="12056"/>
                    </a:lnTo>
                    <a:lnTo>
                      <a:pt x="21263" y="11830"/>
                    </a:lnTo>
                    <a:lnTo>
                      <a:pt x="21359" y="11629"/>
                    </a:lnTo>
                    <a:lnTo>
                      <a:pt x="21408" y="11428"/>
                    </a:lnTo>
                    <a:lnTo>
                      <a:pt x="21408" y="11101"/>
                    </a:lnTo>
                    <a:lnTo>
                      <a:pt x="21359" y="10951"/>
                    </a:lnTo>
                    <a:lnTo>
                      <a:pt x="21215" y="10700"/>
                    </a:lnTo>
                    <a:lnTo>
                      <a:pt x="21023" y="10499"/>
                    </a:lnTo>
                    <a:lnTo>
                      <a:pt x="20253" y="10674"/>
                    </a:lnTo>
                    <a:lnTo>
                      <a:pt x="19628" y="10800"/>
                    </a:lnTo>
                    <a:lnTo>
                      <a:pt x="19050" y="10875"/>
                    </a:lnTo>
                    <a:lnTo>
                      <a:pt x="18569" y="10926"/>
                    </a:lnTo>
                    <a:lnTo>
                      <a:pt x="18184" y="10926"/>
                    </a:lnTo>
                    <a:lnTo>
                      <a:pt x="17848" y="10875"/>
                    </a:lnTo>
                    <a:lnTo>
                      <a:pt x="17607" y="10800"/>
                    </a:lnTo>
                    <a:lnTo>
                      <a:pt x="17463" y="10700"/>
                    </a:lnTo>
                    <a:lnTo>
                      <a:pt x="17367" y="10574"/>
                    </a:lnTo>
                    <a:lnTo>
                      <a:pt x="17318" y="10398"/>
                    </a:lnTo>
                    <a:lnTo>
                      <a:pt x="17318" y="10222"/>
                    </a:lnTo>
                    <a:lnTo>
                      <a:pt x="17415" y="10021"/>
                    </a:lnTo>
                    <a:lnTo>
                      <a:pt x="17511" y="9795"/>
                    </a:lnTo>
                    <a:lnTo>
                      <a:pt x="17655" y="9544"/>
                    </a:lnTo>
                    <a:lnTo>
                      <a:pt x="18088" y="9042"/>
                    </a:lnTo>
                    <a:lnTo>
                      <a:pt x="18569" y="8514"/>
                    </a:lnTo>
                    <a:lnTo>
                      <a:pt x="19724" y="7460"/>
                    </a:lnTo>
                    <a:lnTo>
                      <a:pt x="20301" y="6982"/>
                    </a:lnTo>
                    <a:lnTo>
                      <a:pt x="21215" y="6254"/>
                    </a:lnTo>
                    <a:lnTo>
                      <a:pt x="21600" y="5978"/>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1" name="Freeform 12"/>
              <p:cNvSpPr/>
              <p:nvPr/>
            </p:nvSpPr>
            <p:spPr>
              <a:xfrm rot="1886122">
                <a:off x="7260149" y="2366472"/>
                <a:ext cx="819391" cy="8532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0804" y="10769"/>
                    </a:moveTo>
                    <a:lnTo>
                      <a:pt x="20262" y="10678"/>
                    </a:lnTo>
                    <a:lnTo>
                      <a:pt x="19848" y="10555"/>
                    </a:lnTo>
                    <a:lnTo>
                      <a:pt x="19688" y="10463"/>
                    </a:lnTo>
                    <a:lnTo>
                      <a:pt x="19529" y="10402"/>
                    </a:lnTo>
                    <a:lnTo>
                      <a:pt x="19402" y="10310"/>
                    </a:lnTo>
                    <a:lnTo>
                      <a:pt x="19306" y="10188"/>
                    </a:lnTo>
                    <a:lnTo>
                      <a:pt x="19242" y="10096"/>
                    </a:lnTo>
                    <a:lnTo>
                      <a:pt x="19179" y="9974"/>
                    </a:lnTo>
                    <a:lnTo>
                      <a:pt x="19115" y="9760"/>
                    </a:lnTo>
                    <a:lnTo>
                      <a:pt x="19083" y="9515"/>
                    </a:lnTo>
                    <a:lnTo>
                      <a:pt x="19147" y="9270"/>
                    </a:lnTo>
                    <a:lnTo>
                      <a:pt x="19211" y="9056"/>
                    </a:lnTo>
                    <a:lnTo>
                      <a:pt x="19338" y="8811"/>
                    </a:lnTo>
                    <a:lnTo>
                      <a:pt x="19784" y="8169"/>
                    </a:lnTo>
                    <a:lnTo>
                      <a:pt x="19880" y="8046"/>
                    </a:lnTo>
                    <a:lnTo>
                      <a:pt x="19752" y="8046"/>
                    </a:lnTo>
                    <a:lnTo>
                      <a:pt x="19561" y="7985"/>
                    </a:lnTo>
                    <a:lnTo>
                      <a:pt x="19497" y="7924"/>
                    </a:lnTo>
                    <a:lnTo>
                      <a:pt x="19434" y="7832"/>
                    </a:lnTo>
                    <a:lnTo>
                      <a:pt x="19338" y="7557"/>
                    </a:lnTo>
                    <a:lnTo>
                      <a:pt x="19338" y="7312"/>
                    </a:lnTo>
                    <a:lnTo>
                      <a:pt x="19370" y="7037"/>
                    </a:lnTo>
                    <a:lnTo>
                      <a:pt x="19402" y="6731"/>
                    </a:lnTo>
                    <a:lnTo>
                      <a:pt x="19688" y="5813"/>
                    </a:lnTo>
                    <a:lnTo>
                      <a:pt x="19912" y="5293"/>
                    </a:lnTo>
                    <a:lnTo>
                      <a:pt x="20166" y="4773"/>
                    </a:lnTo>
                    <a:lnTo>
                      <a:pt x="19720" y="5201"/>
                    </a:lnTo>
                    <a:lnTo>
                      <a:pt x="19274" y="5538"/>
                    </a:lnTo>
                    <a:lnTo>
                      <a:pt x="18860" y="5813"/>
                    </a:lnTo>
                    <a:lnTo>
                      <a:pt x="18478" y="6027"/>
                    </a:lnTo>
                    <a:lnTo>
                      <a:pt x="18127" y="6180"/>
                    </a:lnTo>
                    <a:lnTo>
                      <a:pt x="17809" y="6272"/>
                    </a:lnTo>
                    <a:lnTo>
                      <a:pt x="17490" y="6333"/>
                    </a:lnTo>
                    <a:lnTo>
                      <a:pt x="17235" y="6364"/>
                    </a:lnTo>
                    <a:lnTo>
                      <a:pt x="16981" y="6364"/>
                    </a:lnTo>
                    <a:lnTo>
                      <a:pt x="16758" y="6333"/>
                    </a:lnTo>
                    <a:lnTo>
                      <a:pt x="16407" y="6272"/>
                    </a:lnTo>
                    <a:lnTo>
                      <a:pt x="16184" y="6180"/>
                    </a:lnTo>
                    <a:lnTo>
                      <a:pt x="16120" y="6150"/>
                    </a:lnTo>
                    <a:lnTo>
                      <a:pt x="16025" y="6333"/>
                    </a:lnTo>
                    <a:lnTo>
                      <a:pt x="15865" y="6578"/>
                    </a:lnTo>
                    <a:lnTo>
                      <a:pt x="15356" y="7159"/>
                    </a:lnTo>
                    <a:lnTo>
                      <a:pt x="14782" y="7741"/>
                    </a:lnTo>
                    <a:lnTo>
                      <a:pt x="14368" y="8138"/>
                    </a:lnTo>
                    <a:lnTo>
                      <a:pt x="14241" y="8230"/>
                    </a:lnTo>
                    <a:lnTo>
                      <a:pt x="14145" y="8261"/>
                    </a:lnTo>
                    <a:lnTo>
                      <a:pt x="14113" y="8230"/>
                    </a:lnTo>
                    <a:lnTo>
                      <a:pt x="14081" y="8138"/>
                    </a:lnTo>
                    <a:lnTo>
                      <a:pt x="14050" y="7985"/>
                    </a:lnTo>
                    <a:lnTo>
                      <a:pt x="14050" y="7893"/>
                    </a:lnTo>
                    <a:lnTo>
                      <a:pt x="14177" y="7679"/>
                    </a:lnTo>
                    <a:lnTo>
                      <a:pt x="14304" y="7435"/>
                    </a:lnTo>
                    <a:lnTo>
                      <a:pt x="14496" y="6853"/>
                    </a:lnTo>
                    <a:lnTo>
                      <a:pt x="14655" y="6180"/>
                    </a:lnTo>
                    <a:lnTo>
                      <a:pt x="14782" y="5507"/>
                    </a:lnTo>
                    <a:lnTo>
                      <a:pt x="14942" y="4314"/>
                    </a:lnTo>
                    <a:lnTo>
                      <a:pt x="15005" y="3824"/>
                    </a:lnTo>
                    <a:lnTo>
                      <a:pt x="14400" y="4253"/>
                    </a:lnTo>
                    <a:lnTo>
                      <a:pt x="13922" y="4559"/>
                    </a:lnTo>
                    <a:lnTo>
                      <a:pt x="13540" y="4742"/>
                    </a:lnTo>
                    <a:lnTo>
                      <a:pt x="13221" y="4803"/>
                    </a:lnTo>
                    <a:lnTo>
                      <a:pt x="13094" y="4803"/>
                    </a:lnTo>
                    <a:lnTo>
                      <a:pt x="12903" y="4742"/>
                    </a:lnTo>
                    <a:lnTo>
                      <a:pt x="12807" y="4681"/>
                    </a:lnTo>
                    <a:lnTo>
                      <a:pt x="12680" y="4497"/>
                    </a:lnTo>
                    <a:lnTo>
                      <a:pt x="12616" y="4283"/>
                    </a:lnTo>
                    <a:lnTo>
                      <a:pt x="12584" y="4039"/>
                    </a:lnTo>
                    <a:lnTo>
                      <a:pt x="12584" y="3763"/>
                    </a:lnTo>
                    <a:lnTo>
                      <a:pt x="12616" y="3243"/>
                    </a:lnTo>
                    <a:lnTo>
                      <a:pt x="12712" y="2845"/>
                    </a:lnTo>
                    <a:lnTo>
                      <a:pt x="12743" y="2692"/>
                    </a:lnTo>
                    <a:lnTo>
                      <a:pt x="12616" y="2815"/>
                    </a:lnTo>
                    <a:lnTo>
                      <a:pt x="12457" y="2907"/>
                    </a:lnTo>
                    <a:lnTo>
                      <a:pt x="12202" y="3029"/>
                    </a:lnTo>
                    <a:lnTo>
                      <a:pt x="12074" y="3029"/>
                    </a:lnTo>
                    <a:lnTo>
                      <a:pt x="11947" y="2998"/>
                    </a:lnTo>
                    <a:lnTo>
                      <a:pt x="11851" y="2968"/>
                    </a:lnTo>
                    <a:lnTo>
                      <a:pt x="11756" y="2907"/>
                    </a:lnTo>
                    <a:lnTo>
                      <a:pt x="11565" y="2754"/>
                    </a:lnTo>
                    <a:lnTo>
                      <a:pt x="11405" y="2509"/>
                    </a:lnTo>
                    <a:lnTo>
                      <a:pt x="11278" y="2233"/>
                    </a:lnTo>
                    <a:lnTo>
                      <a:pt x="11150" y="1927"/>
                    </a:lnTo>
                    <a:lnTo>
                      <a:pt x="11055" y="1591"/>
                    </a:lnTo>
                    <a:lnTo>
                      <a:pt x="10991" y="1254"/>
                    </a:lnTo>
                    <a:lnTo>
                      <a:pt x="10896" y="642"/>
                    </a:lnTo>
                    <a:lnTo>
                      <a:pt x="10800" y="0"/>
                    </a:lnTo>
                    <a:lnTo>
                      <a:pt x="10800" y="122"/>
                    </a:lnTo>
                    <a:lnTo>
                      <a:pt x="10800" y="0"/>
                    </a:lnTo>
                    <a:lnTo>
                      <a:pt x="10704" y="642"/>
                    </a:lnTo>
                    <a:lnTo>
                      <a:pt x="10609" y="1254"/>
                    </a:lnTo>
                    <a:lnTo>
                      <a:pt x="10545" y="1591"/>
                    </a:lnTo>
                    <a:lnTo>
                      <a:pt x="10450" y="1927"/>
                    </a:lnTo>
                    <a:lnTo>
                      <a:pt x="10322" y="2233"/>
                    </a:lnTo>
                    <a:lnTo>
                      <a:pt x="10195" y="2509"/>
                    </a:lnTo>
                    <a:lnTo>
                      <a:pt x="10035" y="2754"/>
                    </a:lnTo>
                    <a:lnTo>
                      <a:pt x="9844" y="2907"/>
                    </a:lnTo>
                    <a:lnTo>
                      <a:pt x="9749" y="2968"/>
                    </a:lnTo>
                    <a:lnTo>
                      <a:pt x="9653" y="2998"/>
                    </a:lnTo>
                    <a:lnTo>
                      <a:pt x="9526" y="3029"/>
                    </a:lnTo>
                    <a:lnTo>
                      <a:pt x="9398" y="3029"/>
                    </a:lnTo>
                    <a:lnTo>
                      <a:pt x="9143" y="2907"/>
                    </a:lnTo>
                    <a:lnTo>
                      <a:pt x="8984" y="2815"/>
                    </a:lnTo>
                    <a:lnTo>
                      <a:pt x="8857" y="2692"/>
                    </a:lnTo>
                    <a:lnTo>
                      <a:pt x="8888" y="2845"/>
                    </a:lnTo>
                    <a:lnTo>
                      <a:pt x="8984" y="3243"/>
                    </a:lnTo>
                    <a:lnTo>
                      <a:pt x="9016" y="3763"/>
                    </a:lnTo>
                    <a:lnTo>
                      <a:pt x="9016" y="4039"/>
                    </a:lnTo>
                    <a:lnTo>
                      <a:pt x="8984" y="4283"/>
                    </a:lnTo>
                    <a:lnTo>
                      <a:pt x="8920" y="4497"/>
                    </a:lnTo>
                    <a:lnTo>
                      <a:pt x="8793" y="4681"/>
                    </a:lnTo>
                    <a:lnTo>
                      <a:pt x="8697" y="4742"/>
                    </a:lnTo>
                    <a:lnTo>
                      <a:pt x="8506" y="4803"/>
                    </a:lnTo>
                    <a:lnTo>
                      <a:pt x="8379" y="4803"/>
                    </a:lnTo>
                    <a:lnTo>
                      <a:pt x="8060" y="4742"/>
                    </a:lnTo>
                    <a:lnTo>
                      <a:pt x="7678" y="4559"/>
                    </a:lnTo>
                    <a:lnTo>
                      <a:pt x="7200" y="4253"/>
                    </a:lnTo>
                    <a:lnTo>
                      <a:pt x="6595" y="3824"/>
                    </a:lnTo>
                    <a:lnTo>
                      <a:pt x="6658" y="4314"/>
                    </a:lnTo>
                    <a:lnTo>
                      <a:pt x="6818" y="5507"/>
                    </a:lnTo>
                    <a:lnTo>
                      <a:pt x="6945" y="6180"/>
                    </a:lnTo>
                    <a:lnTo>
                      <a:pt x="7104" y="6853"/>
                    </a:lnTo>
                    <a:lnTo>
                      <a:pt x="7296" y="7435"/>
                    </a:lnTo>
                    <a:lnTo>
                      <a:pt x="7423" y="7679"/>
                    </a:lnTo>
                    <a:lnTo>
                      <a:pt x="7550" y="7893"/>
                    </a:lnTo>
                    <a:lnTo>
                      <a:pt x="7550" y="7985"/>
                    </a:lnTo>
                    <a:lnTo>
                      <a:pt x="7519" y="8138"/>
                    </a:lnTo>
                    <a:lnTo>
                      <a:pt x="7487" y="8230"/>
                    </a:lnTo>
                    <a:lnTo>
                      <a:pt x="7455" y="8261"/>
                    </a:lnTo>
                    <a:lnTo>
                      <a:pt x="7359" y="8230"/>
                    </a:lnTo>
                    <a:lnTo>
                      <a:pt x="7232" y="8138"/>
                    </a:lnTo>
                    <a:lnTo>
                      <a:pt x="6818" y="7741"/>
                    </a:lnTo>
                    <a:lnTo>
                      <a:pt x="6244" y="7159"/>
                    </a:lnTo>
                    <a:lnTo>
                      <a:pt x="5735" y="6578"/>
                    </a:lnTo>
                    <a:lnTo>
                      <a:pt x="5575" y="6333"/>
                    </a:lnTo>
                    <a:lnTo>
                      <a:pt x="5480" y="6150"/>
                    </a:lnTo>
                    <a:lnTo>
                      <a:pt x="5416" y="6180"/>
                    </a:lnTo>
                    <a:lnTo>
                      <a:pt x="5193" y="6272"/>
                    </a:lnTo>
                    <a:lnTo>
                      <a:pt x="4842" y="6333"/>
                    </a:lnTo>
                    <a:lnTo>
                      <a:pt x="4619" y="6364"/>
                    </a:lnTo>
                    <a:lnTo>
                      <a:pt x="4365" y="6364"/>
                    </a:lnTo>
                    <a:lnTo>
                      <a:pt x="4110" y="6333"/>
                    </a:lnTo>
                    <a:lnTo>
                      <a:pt x="3791" y="6272"/>
                    </a:lnTo>
                    <a:lnTo>
                      <a:pt x="3473" y="6180"/>
                    </a:lnTo>
                    <a:lnTo>
                      <a:pt x="3122" y="6027"/>
                    </a:lnTo>
                    <a:lnTo>
                      <a:pt x="2740" y="5813"/>
                    </a:lnTo>
                    <a:lnTo>
                      <a:pt x="2326" y="5538"/>
                    </a:lnTo>
                    <a:lnTo>
                      <a:pt x="1880" y="5201"/>
                    </a:lnTo>
                    <a:lnTo>
                      <a:pt x="1434" y="4773"/>
                    </a:lnTo>
                    <a:lnTo>
                      <a:pt x="1688" y="5293"/>
                    </a:lnTo>
                    <a:lnTo>
                      <a:pt x="1912" y="5813"/>
                    </a:lnTo>
                    <a:lnTo>
                      <a:pt x="2198" y="6731"/>
                    </a:lnTo>
                    <a:lnTo>
                      <a:pt x="2230" y="7037"/>
                    </a:lnTo>
                    <a:lnTo>
                      <a:pt x="2262" y="7312"/>
                    </a:lnTo>
                    <a:lnTo>
                      <a:pt x="2262" y="7557"/>
                    </a:lnTo>
                    <a:lnTo>
                      <a:pt x="2166" y="7832"/>
                    </a:lnTo>
                    <a:lnTo>
                      <a:pt x="2103" y="7924"/>
                    </a:lnTo>
                    <a:lnTo>
                      <a:pt x="2039" y="7985"/>
                    </a:lnTo>
                    <a:lnTo>
                      <a:pt x="1848" y="8046"/>
                    </a:lnTo>
                    <a:lnTo>
                      <a:pt x="1720" y="8046"/>
                    </a:lnTo>
                    <a:lnTo>
                      <a:pt x="1816" y="8169"/>
                    </a:lnTo>
                    <a:lnTo>
                      <a:pt x="2262" y="8811"/>
                    </a:lnTo>
                    <a:lnTo>
                      <a:pt x="2389" y="9056"/>
                    </a:lnTo>
                    <a:lnTo>
                      <a:pt x="2453" y="9270"/>
                    </a:lnTo>
                    <a:lnTo>
                      <a:pt x="2517" y="9515"/>
                    </a:lnTo>
                    <a:lnTo>
                      <a:pt x="2485" y="9760"/>
                    </a:lnTo>
                    <a:lnTo>
                      <a:pt x="2421" y="9974"/>
                    </a:lnTo>
                    <a:lnTo>
                      <a:pt x="2358" y="10096"/>
                    </a:lnTo>
                    <a:lnTo>
                      <a:pt x="2294" y="10188"/>
                    </a:lnTo>
                    <a:lnTo>
                      <a:pt x="2198" y="10310"/>
                    </a:lnTo>
                    <a:lnTo>
                      <a:pt x="2071" y="10402"/>
                    </a:lnTo>
                    <a:lnTo>
                      <a:pt x="1912" y="10463"/>
                    </a:lnTo>
                    <a:lnTo>
                      <a:pt x="1752" y="10555"/>
                    </a:lnTo>
                    <a:lnTo>
                      <a:pt x="1338" y="10678"/>
                    </a:lnTo>
                    <a:lnTo>
                      <a:pt x="796" y="10769"/>
                    </a:lnTo>
                    <a:lnTo>
                      <a:pt x="1115" y="10892"/>
                    </a:lnTo>
                    <a:lnTo>
                      <a:pt x="1848" y="11228"/>
                    </a:lnTo>
                    <a:lnTo>
                      <a:pt x="2326" y="11442"/>
                    </a:lnTo>
                    <a:lnTo>
                      <a:pt x="3218" y="11993"/>
                    </a:lnTo>
                    <a:lnTo>
                      <a:pt x="3568" y="12299"/>
                    </a:lnTo>
                    <a:lnTo>
                      <a:pt x="3727" y="12452"/>
                    </a:lnTo>
                    <a:lnTo>
                      <a:pt x="3855" y="12605"/>
                    </a:lnTo>
                    <a:lnTo>
                      <a:pt x="3919" y="12789"/>
                    </a:lnTo>
                    <a:lnTo>
                      <a:pt x="3982" y="12942"/>
                    </a:lnTo>
                    <a:lnTo>
                      <a:pt x="3982" y="13095"/>
                    </a:lnTo>
                    <a:lnTo>
                      <a:pt x="3950" y="13278"/>
                    </a:lnTo>
                    <a:lnTo>
                      <a:pt x="3855" y="13431"/>
                    </a:lnTo>
                    <a:lnTo>
                      <a:pt x="3504" y="13768"/>
                    </a:lnTo>
                    <a:lnTo>
                      <a:pt x="3218" y="13921"/>
                    </a:lnTo>
                    <a:lnTo>
                      <a:pt x="2899" y="14074"/>
                    </a:lnTo>
                    <a:lnTo>
                      <a:pt x="2485" y="14227"/>
                    </a:lnTo>
                    <a:lnTo>
                      <a:pt x="1975" y="14349"/>
                    </a:lnTo>
                    <a:lnTo>
                      <a:pt x="1402" y="14502"/>
                    </a:lnTo>
                    <a:lnTo>
                      <a:pt x="765" y="14624"/>
                    </a:lnTo>
                    <a:lnTo>
                      <a:pt x="0" y="14747"/>
                    </a:lnTo>
                    <a:lnTo>
                      <a:pt x="478" y="14777"/>
                    </a:lnTo>
                    <a:lnTo>
                      <a:pt x="988" y="14869"/>
                    </a:lnTo>
                    <a:lnTo>
                      <a:pt x="1625" y="14992"/>
                    </a:lnTo>
                    <a:lnTo>
                      <a:pt x="2358" y="15175"/>
                    </a:lnTo>
                    <a:lnTo>
                      <a:pt x="3154" y="15450"/>
                    </a:lnTo>
                    <a:lnTo>
                      <a:pt x="3568" y="15603"/>
                    </a:lnTo>
                    <a:lnTo>
                      <a:pt x="3982" y="15787"/>
                    </a:lnTo>
                    <a:lnTo>
                      <a:pt x="4747" y="16215"/>
                    </a:lnTo>
                    <a:lnTo>
                      <a:pt x="5257" y="16215"/>
                    </a:lnTo>
                    <a:lnTo>
                      <a:pt x="5703" y="16276"/>
                    </a:lnTo>
                    <a:lnTo>
                      <a:pt x="5958" y="16307"/>
                    </a:lnTo>
                    <a:lnTo>
                      <a:pt x="6404" y="16429"/>
                    </a:lnTo>
                    <a:lnTo>
                      <a:pt x="6563" y="16552"/>
                    </a:lnTo>
                    <a:lnTo>
                      <a:pt x="6690" y="16674"/>
                    </a:lnTo>
                    <a:lnTo>
                      <a:pt x="6722" y="16735"/>
                    </a:lnTo>
                    <a:lnTo>
                      <a:pt x="6722" y="17041"/>
                    </a:lnTo>
                    <a:lnTo>
                      <a:pt x="6595" y="17256"/>
                    </a:lnTo>
                    <a:lnTo>
                      <a:pt x="6404" y="17531"/>
                    </a:lnTo>
                    <a:lnTo>
                      <a:pt x="6085" y="17867"/>
                    </a:lnTo>
                    <a:lnTo>
                      <a:pt x="6531" y="17745"/>
                    </a:lnTo>
                    <a:lnTo>
                      <a:pt x="7041" y="17623"/>
                    </a:lnTo>
                    <a:lnTo>
                      <a:pt x="7678" y="17439"/>
                    </a:lnTo>
                    <a:lnTo>
                      <a:pt x="8379" y="17225"/>
                    </a:lnTo>
                    <a:lnTo>
                      <a:pt x="9112" y="16950"/>
                    </a:lnTo>
                    <a:lnTo>
                      <a:pt x="9812" y="16644"/>
                    </a:lnTo>
                    <a:lnTo>
                      <a:pt x="10131" y="16460"/>
                    </a:lnTo>
                    <a:lnTo>
                      <a:pt x="10418" y="16276"/>
                    </a:lnTo>
                    <a:lnTo>
                      <a:pt x="10418" y="17256"/>
                    </a:lnTo>
                    <a:lnTo>
                      <a:pt x="10386" y="17959"/>
                    </a:lnTo>
                    <a:lnTo>
                      <a:pt x="10290" y="18724"/>
                    </a:lnTo>
                    <a:lnTo>
                      <a:pt x="10163" y="19489"/>
                    </a:lnTo>
                    <a:lnTo>
                      <a:pt x="9972" y="20223"/>
                    </a:lnTo>
                    <a:lnTo>
                      <a:pt x="9812" y="20529"/>
                    </a:lnTo>
                    <a:lnTo>
                      <a:pt x="9653" y="20805"/>
                    </a:lnTo>
                    <a:lnTo>
                      <a:pt x="9462" y="21019"/>
                    </a:lnTo>
                    <a:lnTo>
                      <a:pt x="9175" y="21294"/>
                    </a:lnTo>
                    <a:lnTo>
                      <a:pt x="9175" y="21355"/>
                    </a:lnTo>
                    <a:lnTo>
                      <a:pt x="9271" y="21416"/>
                    </a:lnTo>
                    <a:lnTo>
                      <a:pt x="9335" y="21478"/>
                    </a:lnTo>
                    <a:lnTo>
                      <a:pt x="9558" y="21569"/>
                    </a:lnTo>
                    <a:lnTo>
                      <a:pt x="9685" y="21600"/>
                    </a:lnTo>
                    <a:lnTo>
                      <a:pt x="9812" y="21569"/>
                    </a:lnTo>
                    <a:lnTo>
                      <a:pt x="9972" y="21539"/>
                    </a:lnTo>
                    <a:lnTo>
                      <a:pt x="10131" y="21447"/>
                    </a:lnTo>
                    <a:lnTo>
                      <a:pt x="10227" y="21416"/>
                    </a:lnTo>
                    <a:lnTo>
                      <a:pt x="10290" y="21416"/>
                    </a:lnTo>
                    <a:lnTo>
                      <a:pt x="10386" y="21355"/>
                    </a:lnTo>
                    <a:lnTo>
                      <a:pt x="10481" y="21263"/>
                    </a:lnTo>
                    <a:lnTo>
                      <a:pt x="10609" y="20988"/>
                    </a:lnTo>
                    <a:lnTo>
                      <a:pt x="10704" y="20652"/>
                    </a:lnTo>
                    <a:lnTo>
                      <a:pt x="10800" y="20193"/>
                    </a:lnTo>
                    <a:lnTo>
                      <a:pt x="10896" y="19642"/>
                    </a:lnTo>
                    <a:lnTo>
                      <a:pt x="10991" y="18969"/>
                    </a:lnTo>
                    <a:lnTo>
                      <a:pt x="11055" y="18204"/>
                    </a:lnTo>
                    <a:lnTo>
                      <a:pt x="11182" y="16276"/>
                    </a:lnTo>
                    <a:lnTo>
                      <a:pt x="11819" y="16644"/>
                    </a:lnTo>
                    <a:lnTo>
                      <a:pt x="12520" y="16950"/>
                    </a:lnTo>
                    <a:lnTo>
                      <a:pt x="13221" y="17225"/>
                    </a:lnTo>
                    <a:lnTo>
                      <a:pt x="13922" y="17439"/>
                    </a:lnTo>
                    <a:lnTo>
                      <a:pt x="14559" y="17623"/>
                    </a:lnTo>
                    <a:lnTo>
                      <a:pt x="15069" y="17745"/>
                    </a:lnTo>
                    <a:lnTo>
                      <a:pt x="15515" y="17867"/>
                    </a:lnTo>
                    <a:lnTo>
                      <a:pt x="15196" y="17531"/>
                    </a:lnTo>
                    <a:lnTo>
                      <a:pt x="15005" y="17256"/>
                    </a:lnTo>
                    <a:lnTo>
                      <a:pt x="14878" y="17041"/>
                    </a:lnTo>
                    <a:lnTo>
                      <a:pt x="14878" y="16735"/>
                    </a:lnTo>
                    <a:lnTo>
                      <a:pt x="14910" y="16674"/>
                    </a:lnTo>
                    <a:lnTo>
                      <a:pt x="15037" y="16552"/>
                    </a:lnTo>
                    <a:lnTo>
                      <a:pt x="15196" y="16429"/>
                    </a:lnTo>
                    <a:lnTo>
                      <a:pt x="15642" y="16307"/>
                    </a:lnTo>
                    <a:lnTo>
                      <a:pt x="15897" y="16276"/>
                    </a:lnTo>
                    <a:lnTo>
                      <a:pt x="16343" y="16215"/>
                    </a:lnTo>
                    <a:lnTo>
                      <a:pt x="16853" y="16215"/>
                    </a:lnTo>
                    <a:lnTo>
                      <a:pt x="17618" y="15787"/>
                    </a:lnTo>
                    <a:lnTo>
                      <a:pt x="18032" y="15603"/>
                    </a:lnTo>
                    <a:lnTo>
                      <a:pt x="18446" y="15450"/>
                    </a:lnTo>
                    <a:lnTo>
                      <a:pt x="19242" y="15175"/>
                    </a:lnTo>
                    <a:lnTo>
                      <a:pt x="19975" y="14992"/>
                    </a:lnTo>
                    <a:lnTo>
                      <a:pt x="20612" y="14869"/>
                    </a:lnTo>
                    <a:lnTo>
                      <a:pt x="21122" y="14777"/>
                    </a:lnTo>
                    <a:lnTo>
                      <a:pt x="21600" y="14747"/>
                    </a:lnTo>
                    <a:lnTo>
                      <a:pt x="20835" y="14624"/>
                    </a:lnTo>
                    <a:lnTo>
                      <a:pt x="20198" y="14502"/>
                    </a:lnTo>
                    <a:lnTo>
                      <a:pt x="19625" y="14349"/>
                    </a:lnTo>
                    <a:lnTo>
                      <a:pt x="19115" y="14227"/>
                    </a:lnTo>
                    <a:lnTo>
                      <a:pt x="18701" y="14074"/>
                    </a:lnTo>
                    <a:lnTo>
                      <a:pt x="18382" y="13921"/>
                    </a:lnTo>
                    <a:lnTo>
                      <a:pt x="18096" y="13768"/>
                    </a:lnTo>
                    <a:lnTo>
                      <a:pt x="17745" y="13431"/>
                    </a:lnTo>
                    <a:lnTo>
                      <a:pt x="17650" y="13278"/>
                    </a:lnTo>
                    <a:lnTo>
                      <a:pt x="17618" y="13095"/>
                    </a:lnTo>
                    <a:lnTo>
                      <a:pt x="17618" y="12942"/>
                    </a:lnTo>
                    <a:lnTo>
                      <a:pt x="17650" y="12789"/>
                    </a:lnTo>
                    <a:lnTo>
                      <a:pt x="17745" y="12605"/>
                    </a:lnTo>
                    <a:lnTo>
                      <a:pt x="17873" y="12452"/>
                    </a:lnTo>
                    <a:lnTo>
                      <a:pt x="18032" y="12299"/>
                    </a:lnTo>
                    <a:lnTo>
                      <a:pt x="18382" y="11993"/>
                    </a:lnTo>
                    <a:lnTo>
                      <a:pt x="19274" y="11442"/>
                    </a:lnTo>
                    <a:lnTo>
                      <a:pt x="19752" y="11228"/>
                    </a:lnTo>
                    <a:lnTo>
                      <a:pt x="20485" y="10892"/>
                    </a:lnTo>
                    <a:lnTo>
                      <a:pt x="20804" y="10769"/>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2" name="Freeform 16"/>
              <p:cNvSpPr/>
              <p:nvPr/>
            </p:nvSpPr>
            <p:spPr>
              <a:xfrm rot="19458545">
                <a:off x="8145715" y="97798"/>
                <a:ext cx="644378" cy="9856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142" y="10950"/>
                    </a:moveTo>
                    <a:lnTo>
                      <a:pt x="21325" y="10561"/>
                    </a:lnTo>
                    <a:lnTo>
                      <a:pt x="21463" y="10142"/>
                    </a:lnTo>
                    <a:lnTo>
                      <a:pt x="21554" y="9723"/>
                    </a:lnTo>
                    <a:lnTo>
                      <a:pt x="21600" y="9304"/>
                    </a:lnTo>
                    <a:lnTo>
                      <a:pt x="21554" y="8945"/>
                    </a:lnTo>
                    <a:lnTo>
                      <a:pt x="21463" y="8646"/>
                    </a:lnTo>
                    <a:lnTo>
                      <a:pt x="21371" y="8526"/>
                    </a:lnTo>
                    <a:lnTo>
                      <a:pt x="21325" y="8437"/>
                    </a:lnTo>
                    <a:lnTo>
                      <a:pt x="21188" y="8347"/>
                    </a:lnTo>
                    <a:lnTo>
                      <a:pt x="21097" y="8317"/>
                    </a:lnTo>
                    <a:lnTo>
                      <a:pt x="20959" y="8287"/>
                    </a:lnTo>
                    <a:lnTo>
                      <a:pt x="20731" y="8257"/>
                    </a:lnTo>
                    <a:lnTo>
                      <a:pt x="20273" y="8287"/>
                    </a:lnTo>
                    <a:lnTo>
                      <a:pt x="19724" y="8347"/>
                    </a:lnTo>
                    <a:lnTo>
                      <a:pt x="19175" y="8466"/>
                    </a:lnTo>
                    <a:lnTo>
                      <a:pt x="18031" y="8706"/>
                    </a:lnTo>
                    <a:lnTo>
                      <a:pt x="17207" y="8915"/>
                    </a:lnTo>
                    <a:lnTo>
                      <a:pt x="17161" y="8915"/>
                    </a:lnTo>
                    <a:lnTo>
                      <a:pt x="16154" y="9244"/>
                    </a:lnTo>
                    <a:lnTo>
                      <a:pt x="15834" y="9424"/>
                    </a:lnTo>
                    <a:lnTo>
                      <a:pt x="15514" y="9543"/>
                    </a:lnTo>
                    <a:lnTo>
                      <a:pt x="15056" y="9843"/>
                    </a:lnTo>
                    <a:lnTo>
                      <a:pt x="14964" y="9873"/>
                    </a:lnTo>
                    <a:lnTo>
                      <a:pt x="14873" y="9873"/>
                    </a:lnTo>
                    <a:lnTo>
                      <a:pt x="14827" y="9843"/>
                    </a:lnTo>
                    <a:lnTo>
                      <a:pt x="14873" y="9783"/>
                    </a:lnTo>
                    <a:lnTo>
                      <a:pt x="15102" y="9543"/>
                    </a:lnTo>
                    <a:lnTo>
                      <a:pt x="16566" y="8197"/>
                    </a:lnTo>
                    <a:lnTo>
                      <a:pt x="16841" y="7898"/>
                    </a:lnTo>
                    <a:lnTo>
                      <a:pt x="17024" y="7569"/>
                    </a:lnTo>
                    <a:lnTo>
                      <a:pt x="17115" y="7240"/>
                    </a:lnTo>
                    <a:lnTo>
                      <a:pt x="17161" y="6911"/>
                    </a:lnTo>
                    <a:lnTo>
                      <a:pt x="17161" y="6552"/>
                    </a:lnTo>
                    <a:lnTo>
                      <a:pt x="17115" y="6193"/>
                    </a:lnTo>
                    <a:lnTo>
                      <a:pt x="17024" y="5834"/>
                    </a:lnTo>
                    <a:lnTo>
                      <a:pt x="16932" y="5505"/>
                    </a:lnTo>
                    <a:lnTo>
                      <a:pt x="16658" y="4906"/>
                    </a:lnTo>
                    <a:lnTo>
                      <a:pt x="16383" y="4398"/>
                    </a:lnTo>
                    <a:lnTo>
                      <a:pt x="16063" y="3949"/>
                    </a:lnTo>
                    <a:lnTo>
                      <a:pt x="15559" y="3889"/>
                    </a:lnTo>
                    <a:lnTo>
                      <a:pt x="15102" y="3799"/>
                    </a:lnTo>
                    <a:lnTo>
                      <a:pt x="14690" y="3710"/>
                    </a:lnTo>
                    <a:lnTo>
                      <a:pt x="14278" y="3590"/>
                    </a:lnTo>
                    <a:lnTo>
                      <a:pt x="13592" y="3351"/>
                    </a:lnTo>
                    <a:lnTo>
                      <a:pt x="12951" y="3052"/>
                    </a:lnTo>
                    <a:lnTo>
                      <a:pt x="12447" y="2752"/>
                    </a:lnTo>
                    <a:lnTo>
                      <a:pt x="12036" y="2423"/>
                    </a:lnTo>
                    <a:lnTo>
                      <a:pt x="11669" y="2064"/>
                    </a:lnTo>
                    <a:lnTo>
                      <a:pt x="11395" y="1735"/>
                    </a:lnTo>
                    <a:lnTo>
                      <a:pt x="11212" y="1376"/>
                    </a:lnTo>
                    <a:lnTo>
                      <a:pt x="11029" y="1077"/>
                    </a:lnTo>
                    <a:lnTo>
                      <a:pt x="10937" y="778"/>
                    </a:lnTo>
                    <a:lnTo>
                      <a:pt x="10846" y="509"/>
                    </a:lnTo>
                    <a:lnTo>
                      <a:pt x="10800" y="120"/>
                    </a:lnTo>
                    <a:lnTo>
                      <a:pt x="10800" y="0"/>
                    </a:lnTo>
                    <a:lnTo>
                      <a:pt x="10754" y="120"/>
                    </a:lnTo>
                    <a:lnTo>
                      <a:pt x="10708" y="509"/>
                    </a:lnTo>
                    <a:lnTo>
                      <a:pt x="10663" y="778"/>
                    </a:lnTo>
                    <a:lnTo>
                      <a:pt x="10388" y="1376"/>
                    </a:lnTo>
                    <a:lnTo>
                      <a:pt x="10159" y="1735"/>
                    </a:lnTo>
                    <a:lnTo>
                      <a:pt x="9885" y="2064"/>
                    </a:lnTo>
                    <a:lnTo>
                      <a:pt x="9564" y="2423"/>
                    </a:lnTo>
                    <a:lnTo>
                      <a:pt x="9107" y="2752"/>
                    </a:lnTo>
                    <a:lnTo>
                      <a:pt x="8603" y="3052"/>
                    </a:lnTo>
                    <a:lnTo>
                      <a:pt x="8008" y="3351"/>
                    </a:lnTo>
                    <a:lnTo>
                      <a:pt x="7276" y="3590"/>
                    </a:lnTo>
                    <a:lnTo>
                      <a:pt x="6864" y="3710"/>
                    </a:lnTo>
                    <a:lnTo>
                      <a:pt x="6453" y="3799"/>
                    </a:lnTo>
                    <a:lnTo>
                      <a:pt x="5995" y="3889"/>
                    </a:lnTo>
                    <a:lnTo>
                      <a:pt x="5492" y="3949"/>
                    </a:lnTo>
                    <a:lnTo>
                      <a:pt x="5171" y="4398"/>
                    </a:lnTo>
                    <a:lnTo>
                      <a:pt x="4897" y="4906"/>
                    </a:lnTo>
                    <a:lnTo>
                      <a:pt x="4622" y="5505"/>
                    </a:lnTo>
                    <a:lnTo>
                      <a:pt x="4531" y="5834"/>
                    </a:lnTo>
                    <a:lnTo>
                      <a:pt x="4439" y="6193"/>
                    </a:lnTo>
                    <a:lnTo>
                      <a:pt x="4393" y="6552"/>
                    </a:lnTo>
                    <a:lnTo>
                      <a:pt x="4393" y="6911"/>
                    </a:lnTo>
                    <a:lnTo>
                      <a:pt x="4439" y="7240"/>
                    </a:lnTo>
                    <a:lnTo>
                      <a:pt x="4531" y="7569"/>
                    </a:lnTo>
                    <a:lnTo>
                      <a:pt x="4759" y="7898"/>
                    </a:lnTo>
                    <a:lnTo>
                      <a:pt x="4988" y="8197"/>
                    </a:lnTo>
                    <a:lnTo>
                      <a:pt x="6453" y="9543"/>
                    </a:lnTo>
                    <a:lnTo>
                      <a:pt x="6681" y="9783"/>
                    </a:lnTo>
                    <a:lnTo>
                      <a:pt x="6727" y="9843"/>
                    </a:lnTo>
                    <a:lnTo>
                      <a:pt x="6681" y="9873"/>
                    </a:lnTo>
                    <a:lnTo>
                      <a:pt x="6590" y="9873"/>
                    </a:lnTo>
                    <a:lnTo>
                      <a:pt x="6498" y="9843"/>
                    </a:lnTo>
                    <a:lnTo>
                      <a:pt x="6086" y="9573"/>
                    </a:lnTo>
                    <a:lnTo>
                      <a:pt x="5812" y="9454"/>
                    </a:lnTo>
                    <a:lnTo>
                      <a:pt x="5492" y="9304"/>
                    </a:lnTo>
                    <a:lnTo>
                      <a:pt x="5125" y="9155"/>
                    </a:lnTo>
                    <a:lnTo>
                      <a:pt x="4622" y="9005"/>
                    </a:lnTo>
                    <a:lnTo>
                      <a:pt x="4622" y="8975"/>
                    </a:lnTo>
                    <a:lnTo>
                      <a:pt x="4119" y="8855"/>
                    </a:lnTo>
                    <a:lnTo>
                      <a:pt x="2883" y="8556"/>
                    </a:lnTo>
                    <a:lnTo>
                      <a:pt x="2197" y="8407"/>
                    </a:lnTo>
                    <a:lnTo>
                      <a:pt x="1510" y="8317"/>
                    </a:lnTo>
                    <a:lnTo>
                      <a:pt x="961" y="8257"/>
                    </a:lnTo>
                    <a:lnTo>
                      <a:pt x="686" y="8257"/>
                    </a:lnTo>
                    <a:lnTo>
                      <a:pt x="412" y="8347"/>
                    </a:lnTo>
                    <a:lnTo>
                      <a:pt x="320" y="8407"/>
                    </a:lnTo>
                    <a:lnTo>
                      <a:pt x="183" y="8616"/>
                    </a:lnTo>
                    <a:lnTo>
                      <a:pt x="46" y="8885"/>
                    </a:lnTo>
                    <a:lnTo>
                      <a:pt x="0" y="9214"/>
                    </a:lnTo>
                    <a:lnTo>
                      <a:pt x="46" y="9573"/>
                    </a:lnTo>
                    <a:lnTo>
                      <a:pt x="92" y="9962"/>
                    </a:lnTo>
                    <a:lnTo>
                      <a:pt x="183" y="10351"/>
                    </a:lnTo>
                    <a:lnTo>
                      <a:pt x="366" y="10740"/>
                    </a:lnTo>
                    <a:lnTo>
                      <a:pt x="366" y="10860"/>
                    </a:lnTo>
                    <a:lnTo>
                      <a:pt x="503" y="11069"/>
                    </a:lnTo>
                    <a:lnTo>
                      <a:pt x="869" y="11488"/>
                    </a:lnTo>
                    <a:lnTo>
                      <a:pt x="1144" y="11698"/>
                    </a:lnTo>
                    <a:lnTo>
                      <a:pt x="1190" y="11698"/>
                    </a:lnTo>
                    <a:lnTo>
                      <a:pt x="1373" y="11817"/>
                    </a:lnTo>
                    <a:lnTo>
                      <a:pt x="1602" y="11907"/>
                    </a:lnTo>
                    <a:lnTo>
                      <a:pt x="1785" y="11967"/>
                    </a:lnTo>
                    <a:lnTo>
                      <a:pt x="2014" y="12027"/>
                    </a:lnTo>
                    <a:lnTo>
                      <a:pt x="2380" y="12086"/>
                    </a:lnTo>
                    <a:lnTo>
                      <a:pt x="2929" y="12296"/>
                    </a:lnTo>
                    <a:lnTo>
                      <a:pt x="3158" y="12416"/>
                    </a:lnTo>
                    <a:lnTo>
                      <a:pt x="3432" y="12565"/>
                    </a:lnTo>
                    <a:lnTo>
                      <a:pt x="3661" y="12745"/>
                    </a:lnTo>
                    <a:lnTo>
                      <a:pt x="4027" y="13163"/>
                    </a:lnTo>
                    <a:lnTo>
                      <a:pt x="4073" y="13403"/>
                    </a:lnTo>
                    <a:lnTo>
                      <a:pt x="4073" y="13642"/>
                    </a:lnTo>
                    <a:lnTo>
                      <a:pt x="3981" y="13911"/>
                    </a:lnTo>
                    <a:lnTo>
                      <a:pt x="3798" y="14181"/>
                    </a:lnTo>
                    <a:lnTo>
                      <a:pt x="3478" y="14480"/>
                    </a:lnTo>
                    <a:lnTo>
                      <a:pt x="3020" y="14779"/>
                    </a:lnTo>
                    <a:lnTo>
                      <a:pt x="2425" y="15078"/>
                    </a:lnTo>
                    <a:lnTo>
                      <a:pt x="3020" y="15078"/>
                    </a:lnTo>
                    <a:lnTo>
                      <a:pt x="3478" y="15138"/>
                    </a:lnTo>
                    <a:lnTo>
                      <a:pt x="3981" y="15198"/>
                    </a:lnTo>
                    <a:lnTo>
                      <a:pt x="4622" y="15317"/>
                    </a:lnTo>
                    <a:lnTo>
                      <a:pt x="5263" y="15467"/>
                    </a:lnTo>
                    <a:lnTo>
                      <a:pt x="5949" y="15706"/>
                    </a:lnTo>
                    <a:lnTo>
                      <a:pt x="6269" y="15796"/>
                    </a:lnTo>
                    <a:lnTo>
                      <a:pt x="6590" y="15856"/>
                    </a:lnTo>
                    <a:lnTo>
                      <a:pt x="6956" y="15916"/>
                    </a:lnTo>
                    <a:lnTo>
                      <a:pt x="7597" y="15916"/>
                    </a:lnTo>
                    <a:lnTo>
                      <a:pt x="7917" y="15886"/>
                    </a:lnTo>
                    <a:lnTo>
                      <a:pt x="8512" y="15796"/>
                    </a:lnTo>
                    <a:lnTo>
                      <a:pt x="9061" y="15647"/>
                    </a:lnTo>
                    <a:lnTo>
                      <a:pt x="9564" y="15497"/>
                    </a:lnTo>
                    <a:lnTo>
                      <a:pt x="10159" y="15258"/>
                    </a:lnTo>
                    <a:lnTo>
                      <a:pt x="10159" y="16394"/>
                    </a:lnTo>
                    <a:lnTo>
                      <a:pt x="10114" y="17232"/>
                    </a:lnTo>
                    <a:lnTo>
                      <a:pt x="9976" y="18160"/>
                    </a:lnTo>
                    <a:lnTo>
                      <a:pt x="9839" y="18638"/>
                    </a:lnTo>
                    <a:lnTo>
                      <a:pt x="9564" y="19536"/>
                    </a:lnTo>
                    <a:lnTo>
                      <a:pt x="9336" y="19955"/>
                    </a:lnTo>
                    <a:lnTo>
                      <a:pt x="9107" y="20343"/>
                    </a:lnTo>
                    <a:lnTo>
                      <a:pt x="8832" y="20673"/>
                    </a:lnTo>
                    <a:lnTo>
                      <a:pt x="8512" y="20942"/>
                    </a:lnTo>
                    <a:lnTo>
                      <a:pt x="8329" y="21061"/>
                    </a:lnTo>
                    <a:lnTo>
                      <a:pt x="8146" y="21151"/>
                    </a:lnTo>
                    <a:lnTo>
                      <a:pt x="8054" y="21181"/>
                    </a:lnTo>
                    <a:lnTo>
                      <a:pt x="8008" y="21241"/>
                    </a:lnTo>
                    <a:lnTo>
                      <a:pt x="7963" y="21271"/>
                    </a:lnTo>
                    <a:lnTo>
                      <a:pt x="8008" y="21331"/>
                    </a:lnTo>
                    <a:lnTo>
                      <a:pt x="8054" y="21361"/>
                    </a:lnTo>
                    <a:lnTo>
                      <a:pt x="8100" y="21420"/>
                    </a:lnTo>
                    <a:lnTo>
                      <a:pt x="8283" y="21510"/>
                    </a:lnTo>
                    <a:lnTo>
                      <a:pt x="8420" y="21540"/>
                    </a:lnTo>
                    <a:lnTo>
                      <a:pt x="8603" y="21600"/>
                    </a:lnTo>
                    <a:lnTo>
                      <a:pt x="9107" y="21600"/>
                    </a:lnTo>
                    <a:lnTo>
                      <a:pt x="9381" y="21540"/>
                    </a:lnTo>
                    <a:lnTo>
                      <a:pt x="9656" y="21450"/>
                    </a:lnTo>
                    <a:lnTo>
                      <a:pt x="9793" y="21391"/>
                    </a:lnTo>
                    <a:lnTo>
                      <a:pt x="9931" y="21391"/>
                    </a:lnTo>
                    <a:lnTo>
                      <a:pt x="10114" y="21361"/>
                    </a:lnTo>
                    <a:lnTo>
                      <a:pt x="10159" y="21301"/>
                    </a:lnTo>
                    <a:lnTo>
                      <a:pt x="10251" y="21211"/>
                    </a:lnTo>
                    <a:lnTo>
                      <a:pt x="10480" y="20912"/>
                    </a:lnTo>
                    <a:lnTo>
                      <a:pt x="10663" y="20493"/>
                    </a:lnTo>
                    <a:lnTo>
                      <a:pt x="10846" y="19955"/>
                    </a:lnTo>
                    <a:lnTo>
                      <a:pt x="11029" y="19266"/>
                    </a:lnTo>
                    <a:lnTo>
                      <a:pt x="11166" y="18489"/>
                    </a:lnTo>
                    <a:lnTo>
                      <a:pt x="11303" y="17561"/>
                    </a:lnTo>
                    <a:lnTo>
                      <a:pt x="11395" y="16514"/>
                    </a:lnTo>
                    <a:lnTo>
                      <a:pt x="11486" y="15288"/>
                    </a:lnTo>
                    <a:lnTo>
                      <a:pt x="11807" y="15407"/>
                    </a:lnTo>
                    <a:lnTo>
                      <a:pt x="12173" y="15557"/>
                    </a:lnTo>
                    <a:lnTo>
                      <a:pt x="12631" y="15706"/>
                    </a:lnTo>
                    <a:lnTo>
                      <a:pt x="13180" y="15826"/>
                    </a:lnTo>
                    <a:lnTo>
                      <a:pt x="13775" y="15886"/>
                    </a:lnTo>
                    <a:lnTo>
                      <a:pt x="14095" y="15916"/>
                    </a:lnTo>
                    <a:lnTo>
                      <a:pt x="14690" y="15916"/>
                    </a:lnTo>
                    <a:lnTo>
                      <a:pt x="15010" y="15856"/>
                    </a:lnTo>
                    <a:lnTo>
                      <a:pt x="15285" y="15796"/>
                    </a:lnTo>
                    <a:lnTo>
                      <a:pt x="15605" y="15706"/>
                    </a:lnTo>
                    <a:lnTo>
                      <a:pt x="16292" y="15467"/>
                    </a:lnTo>
                    <a:lnTo>
                      <a:pt x="16978" y="15317"/>
                    </a:lnTo>
                    <a:lnTo>
                      <a:pt x="17573" y="15198"/>
                    </a:lnTo>
                    <a:lnTo>
                      <a:pt x="18076" y="15138"/>
                    </a:lnTo>
                    <a:lnTo>
                      <a:pt x="18534" y="15078"/>
                    </a:lnTo>
                    <a:lnTo>
                      <a:pt x="19129" y="15078"/>
                    </a:lnTo>
                    <a:lnTo>
                      <a:pt x="18534" y="14779"/>
                    </a:lnTo>
                    <a:lnTo>
                      <a:pt x="18076" y="14480"/>
                    </a:lnTo>
                    <a:lnTo>
                      <a:pt x="17756" y="14181"/>
                    </a:lnTo>
                    <a:lnTo>
                      <a:pt x="17573" y="13911"/>
                    </a:lnTo>
                    <a:lnTo>
                      <a:pt x="17481" y="13642"/>
                    </a:lnTo>
                    <a:lnTo>
                      <a:pt x="17481" y="13403"/>
                    </a:lnTo>
                    <a:lnTo>
                      <a:pt x="17573" y="13163"/>
                    </a:lnTo>
                    <a:lnTo>
                      <a:pt x="17710" y="12954"/>
                    </a:lnTo>
                    <a:lnTo>
                      <a:pt x="17893" y="12745"/>
                    </a:lnTo>
                    <a:lnTo>
                      <a:pt x="18122" y="12565"/>
                    </a:lnTo>
                    <a:lnTo>
                      <a:pt x="18397" y="12416"/>
                    </a:lnTo>
                    <a:lnTo>
                      <a:pt x="18671" y="12296"/>
                    </a:lnTo>
                    <a:lnTo>
                      <a:pt x="19175" y="12086"/>
                    </a:lnTo>
                    <a:lnTo>
                      <a:pt x="19541" y="12027"/>
                    </a:lnTo>
                    <a:lnTo>
                      <a:pt x="19861" y="11937"/>
                    </a:lnTo>
                    <a:lnTo>
                      <a:pt x="20181" y="11817"/>
                    </a:lnTo>
                    <a:lnTo>
                      <a:pt x="20410" y="11698"/>
                    </a:lnTo>
                    <a:lnTo>
                      <a:pt x="20639" y="11548"/>
                    </a:lnTo>
                    <a:lnTo>
                      <a:pt x="20822" y="11398"/>
                    </a:lnTo>
                    <a:lnTo>
                      <a:pt x="21005" y="11189"/>
                    </a:lnTo>
                    <a:lnTo>
                      <a:pt x="21142" y="10950"/>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3" name="Freeform 32"/>
              <p:cNvSpPr/>
              <p:nvPr/>
            </p:nvSpPr>
            <p:spPr>
              <a:xfrm rot="16200000">
                <a:off x="7201558" y="778186"/>
                <a:ext cx="359023" cy="84939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493" y="7444"/>
                    </a:moveTo>
                    <a:lnTo>
                      <a:pt x="18590" y="6617"/>
                    </a:lnTo>
                    <a:lnTo>
                      <a:pt x="16482" y="4772"/>
                    </a:lnTo>
                    <a:lnTo>
                      <a:pt x="15579" y="3786"/>
                    </a:lnTo>
                    <a:lnTo>
                      <a:pt x="15128" y="3308"/>
                    </a:lnTo>
                    <a:lnTo>
                      <a:pt x="14826" y="2831"/>
                    </a:lnTo>
                    <a:lnTo>
                      <a:pt x="14601" y="2322"/>
                    </a:lnTo>
                    <a:lnTo>
                      <a:pt x="14375" y="1845"/>
                    </a:lnTo>
                    <a:lnTo>
                      <a:pt x="14375" y="891"/>
                    </a:lnTo>
                    <a:lnTo>
                      <a:pt x="14601" y="445"/>
                    </a:lnTo>
                    <a:lnTo>
                      <a:pt x="14902" y="0"/>
                    </a:lnTo>
                    <a:lnTo>
                      <a:pt x="13698" y="477"/>
                    </a:lnTo>
                    <a:lnTo>
                      <a:pt x="12418" y="1050"/>
                    </a:lnTo>
                    <a:lnTo>
                      <a:pt x="10762" y="1813"/>
                    </a:lnTo>
                    <a:lnTo>
                      <a:pt x="8881" y="2704"/>
                    </a:lnTo>
                    <a:lnTo>
                      <a:pt x="6924" y="3786"/>
                    </a:lnTo>
                    <a:lnTo>
                      <a:pt x="5946" y="4358"/>
                    </a:lnTo>
                    <a:lnTo>
                      <a:pt x="5043" y="4963"/>
                    </a:lnTo>
                    <a:lnTo>
                      <a:pt x="4139" y="5599"/>
                    </a:lnTo>
                    <a:lnTo>
                      <a:pt x="3236" y="6267"/>
                    </a:lnTo>
                    <a:lnTo>
                      <a:pt x="2484" y="6935"/>
                    </a:lnTo>
                    <a:lnTo>
                      <a:pt x="1806" y="7603"/>
                    </a:lnTo>
                    <a:lnTo>
                      <a:pt x="1204" y="8303"/>
                    </a:lnTo>
                    <a:lnTo>
                      <a:pt x="677" y="9034"/>
                    </a:lnTo>
                    <a:lnTo>
                      <a:pt x="301" y="9766"/>
                    </a:lnTo>
                    <a:lnTo>
                      <a:pt x="75" y="10466"/>
                    </a:lnTo>
                    <a:lnTo>
                      <a:pt x="0" y="11198"/>
                    </a:lnTo>
                    <a:lnTo>
                      <a:pt x="75" y="11579"/>
                    </a:lnTo>
                    <a:lnTo>
                      <a:pt x="151" y="11929"/>
                    </a:lnTo>
                    <a:lnTo>
                      <a:pt x="226" y="12311"/>
                    </a:lnTo>
                    <a:lnTo>
                      <a:pt x="376" y="12661"/>
                    </a:lnTo>
                    <a:lnTo>
                      <a:pt x="602" y="13011"/>
                    </a:lnTo>
                    <a:lnTo>
                      <a:pt x="903" y="13393"/>
                    </a:lnTo>
                    <a:lnTo>
                      <a:pt x="1204" y="13743"/>
                    </a:lnTo>
                    <a:lnTo>
                      <a:pt x="1580" y="14092"/>
                    </a:lnTo>
                    <a:lnTo>
                      <a:pt x="2032" y="14442"/>
                    </a:lnTo>
                    <a:lnTo>
                      <a:pt x="3086" y="15142"/>
                    </a:lnTo>
                    <a:lnTo>
                      <a:pt x="3763" y="15492"/>
                    </a:lnTo>
                    <a:lnTo>
                      <a:pt x="4440" y="15810"/>
                    </a:lnTo>
                    <a:lnTo>
                      <a:pt x="5193" y="16160"/>
                    </a:lnTo>
                    <a:lnTo>
                      <a:pt x="6021" y="16478"/>
                    </a:lnTo>
                    <a:lnTo>
                      <a:pt x="6924" y="16796"/>
                    </a:lnTo>
                    <a:lnTo>
                      <a:pt x="7902" y="17115"/>
                    </a:lnTo>
                    <a:lnTo>
                      <a:pt x="8956" y="17433"/>
                    </a:lnTo>
                    <a:lnTo>
                      <a:pt x="8730" y="17973"/>
                    </a:lnTo>
                    <a:lnTo>
                      <a:pt x="8354" y="18514"/>
                    </a:lnTo>
                    <a:lnTo>
                      <a:pt x="7978" y="19087"/>
                    </a:lnTo>
                    <a:lnTo>
                      <a:pt x="7601" y="19628"/>
                    </a:lnTo>
                    <a:lnTo>
                      <a:pt x="7075" y="20137"/>
                    </a:lnTo>
                    <a:lnTo>
                      <a:pt x="6472" y="20582"/>
                    </a:lnTo>
                    <a:lnTo>
                      <a:pt x="6096" y="20773"/>
                    </a:lnTo>
                    <a:lnTo>
                      <a:pt x="5720" y="20932"/>
                    </a:lnTo>
                    <a:lnTo>
                      <a:pt x="5344" y="21059"/>
                    </a:lnTo>
                    <a:lnTo>
                      <a:pt x="4967" y="21155"/>
                    </a:lnTo>
                    <a:lnTo>
                      <a:pt x="4892" y="21186"/>
                    </a:lnTo>
                    <a:lnTo>
                      <a:pt x="4741" y="21218"/>
                    </a:lnTo>
                    <a:lnTo>
                      <a:pt x="4741" y="21282"/>
                    </a:lnTo>
                    <a:lnTo>
                      <a:pt x="4892" y="21377"/>
                    </a:lnTo>
                    <a:lnTo>
                      <a:pt x="5043" y="21441"/>
                    </a:lnTo>
                    <a:lnTo>
                      <a:pt x="5494" y="21568"/>
                    </a:lnTo>
                    <a:lnTo>
                      <a:pt x="5795" y="21600"/>
                    </a:lnTo>
                    <a:lnTo>
                      <a:pt x="6472" y="21600"/>
                    </a:lnTo>
                    <a:lnTo>
                      <a:pt x="7150" y="21505"/>
                    </a:lnTo>
                    <a:lnTo>
                      <a:pt x="7300" y="21505"/>
                    </a:lnTo>
                    <a:lnTo>
                      <a:pt x="7526" y="21473"/>
                    </a:lnTo>
                    <a:lnTo>
                      <a:pt x="7752" y="21377"/>
                    </a:lnTo>
                    <a:lnTo>
                      <a:pt x="8053" y="21155"/>
                    </a:lnTo>
                    <a:lnTo>
                      <a:pt x="8429" y="20868"/>
                    </a:lnTo>
                    <a:lnTo>
                      <a:pt x="8730" y="20518"/>
                    </a:lnTo>
                    <a:lnTo>
                      <a:pt x="9107" y="20105"/>
                    </a:lnTo>
                    <a:lnTo>
                      <a:pt x="9859" y="18991"/>
                    </a:lnTo>
                    <a:lnTo>
                      <a:pt x="10612" y="17528"/>
                    </a:lnTo>
                    <a:lnTo>
                      <a:pt x="11214" y="17528"/>
                    </a:lnTo>
                    <a:lnTo>
                      <a:pt x="12719" y="17465"/>
                    </a:lnTo>
                    <a:lnTo>
                      <a:pt x="14375" y="17274"/>
                    </a:lnTo>
                    <a:lnTo>
                      <a:pt x="16031" y="16892"/>
                    </a:lnTo>
                    <a:lnTo>
                      <a:pt x="16934" y="16606"/>
                    </a:lnTo>
                    <a:lnTo>
                      <a:pt x="17762" y="16287"/>
                    </a:lnTo>
                    <a:lnTo>
                      <a:pt x="18514" y="15874"/>
                    </a:lnTo>
                    <a:lnTo>
                      <a:pt x="19267" y="15397"/>
                    </a:lnTo>
                    <a:lnTo>
                      <a:pt x="19869" y="14856"/>
                    </a:lnTo>
                    <a:lnTo>
                      <a:pt x="20471" y="14220"/>
                    </a:lnTo>
                    <a:lnTo>
                      <a:pt x="20923" y="13456"/>
                    </a:lnTo>
                    <a:lnTo>
                      <a:pt x="21299" y="12629"/>
                    </a:lnTo>
                    <a:lnTo>
                      <a:pt x="21600" y="11707"/>
                    </a:lnTo>
                    <a:lnTo>
                      <a:pt x="21600" y="11325"/>
                    </a:lnTo>
                    <a:lnTo>
                      <a:pt x="21525" y="10911"/>
                    </a:lnTo>
                    <a:lnTo>
                      <a:pt x="21374" y="10371"/>
                    </a:lnTo>
                    <a:lnTo>
                      <a:pt x="21148" y="9734"/>
                    </a:lnTo>
                    <a:lnTo>
                      <a:pt x="20772" y="9003"/>
                    </a:lnTo>
                    <a:lnTo>
                      <a:pt x="20245" y="8239"/>
                    </a:lnTo>
                    <a:lnTo>
                      <a:pt x="19869" y="7857"/>
                    </a:lnTo>
                    <a:lnTo>
                      <a:pt x="19493" y="7444"/>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4" name="Freeform 28"/>
              <p:cNvSpPr/>
              <p:nvPr/>
            </p:nvSpPr>
            <p:spPr>
              <a:xfrm rot="2065345">
                <a:off x="782447" y="108904"/>
                <a:ext cx="753490" cy="11885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273" y="8414"/>
                    </a:moveTo>
                    <a:lnTo>
                      <a:pt x="21236" y="8552"/>
                    </a:lnTo>
                    <a:lnTo>
                      <a:pt x="21164" y="8668"/>
                    </a:lnTo>
                    <a:lnTo>
                      <a:pt x="20982" y="8852"/>
                    </a:lnTo>
                    <a:lnTo>
                      <a:pt x="20727" y="9036"/>
                    </a:lnTo>
                    <a:lnTo>
                      <a:pt x="20473" y="9175"/>
                    </a:lnTo>
                    <a:lnTo>
                      <a:pt x="20255" y="9267"/>
                    </a:lnTo>
                    <a:lnTo>
                      <a:pt x="20036" y="9336"/>
                    </a:lnTo>
                    <a:lnTo>
                      <a:pt x="19855" y="9405"/>
                    </a:lnTo>
                    <a:lnTo>
                      <a:pt x="19818" y="9359"/>
                    </a:lnTo>
                    <a:lnTo>
                      <a:pt x="19782" y="9244"/>
                    </a:lnTo>
                    <a:lnTo>
                      <a:pt x="19636" y="9106"/>
                    </a:lnTo>
                    <a:lnTo>
                      <a:pt x="19564" y="9013"/>
                    </a:lnTo>
                    <a:lnTo>
                      <a:pt x="19273" y="8875"/>
                    </a:lnTo>
                    <a:lnTo>
                      <a:pt x="19127" y="8829"/>
                    </a:lnTo>
                    <a:lnTo>
                      <a:pt x="18909" y="8783"/>
                    </a:lnTo>
                    <a:lnTo>
                      <a:pt x="18691" y="8760"/>
                    </a:lnTo>
                    <a:lnTo>
                      <a:pt x="18400" y="8760"/>
                    </a:lnTo>
                    <a:lnTo>
                      <a:pt x="18109" y="8783"/>
                    </a:lnTo>
                    <a:lnTo>
                      <a:pt x="17382" y="8921"/>
                    </a:lnTo>
                    <a:lnTo>
                      <a:pt x="16800" y="9106"/>
                    </a:lnTo>
                    <a:lnTo>
                      <a:pt x="16327" y="9267"/>
                    </a:lnTo>
                    <a:lnTo>
                      <a:pt x="15964" y="9428"/>
                    </a:lnTo>
                    <a:lnTo>
                      <a:pt x="15673" y="9567"/>
                    </a:lnTo>
                    <a:lnTo>
                      <a:pt x="15309" y="9774"/>
                    </a:lnTo>
                    <a:lnTo>
                      <a:pt x="15200" y="9843"/>
                    </a:lnTo>
                    <a:lnTo>
                      <a:pt x="15091" y="9866"/>
                    </a:lnTo>
                    <a:lnTo>
                      <a:pt x="15018" y="9866"/>
                    </a:lnTo>
                    <a:lnTo>
                      <a:pt x="14982" y="9843"/>
                    </a:lnTo>
                    <a:lnTo>
                      <a:pt x="14982" y="9774"/>
                    </a:lnTo>
                    <a:lnTo>
                      <a:pt x="15236" y="9544"/>
                    </a:lnTo>
                    <a:lnTo>
                      <a:pt x="15745" y="9060"/>
                    </a:lnTo>
                    <a:lnTo>
                      <a:pt x="16727" y="8184"/>
                    </a:lnTo>
                    <a:lnTo>
                      <a:pt x="17018" y="7907"/>
                    </a:lnTo>
                    <a:lnTo>
                      <a:pt x="17200" y="7584"/>
                    </a:lnTo>
                    <a:lnTo>
                      <a:pt x="17309" y="7238"/>
                    </a:lnTo>
                    <a:lnTo>
                      <a:pt x="17382" y="6893"/>
                    </a:lnTo>
                    <a:lnTo>
                      <a:pt x="17382" y="6547"/>
                    </a:lnTo>
                    <a:lnTo>
                      <a:pt x="17236" y="5855"/>
                    </a:lnTo>
                    <a:lnTo>
                      <a:pt x="17127" y="5509"/>
                    </a:lnTo>
                    <a:lnTo>
                      <a:pt x="16836" y="4910"/>
                    </a:lnTo>
                    <a:lnTo>
                      <a:pt x="16545" y="4426"/>
                    </a:lnTo>
                    <a:lnTo>
                      <a:pt x="16327" y="4080"/>
                    </a:lnTo>
                    <a:lnTo>
                      <a:pt x="16218" y="3965"/>
                    </a:lnTo>
                    <a:lnTo>
                      <a:pt x="15709" y="3896"/>
                    </a:lnTo>
                    <a:lnTo>
                      <a:pt x="15236" y="3804"/>
                    </a:lnTo>
                    <a:lnTo>
                      <a:pt x="14800" y="3711"/>
                    </a:lnTo>
                    <a:lnTo>
                      <a:pt x="14000" y="3481"/>
                    </a:lnTo>
                    <a:lnTo>
                      <a:pt x="13018" y="3066"/>
                    </a:lnTo>
                    <a:lnTo>
                      <a:pt x="12509" y="2743"/>
                    </a:lnTo>
                    <a:lnTo>
                      <a:pt x="12073" y="2420"/>
                    </a:lnTo>
                    <a:lnTo>
                      <a:pt x="11709" y="2075"/>
                    </a:lnTo>
                    <a:lnTo>
                      <a:pt x="11418" y="1729"/>
                    </a:lnTo>
                    <a:lnTo>
                      <a:pt x="11200" y="1406"/>
                    </a:lnTo>
                    <a:lnTo>
                      <a:pt x="11055" y="1083"/>
                    </a:lnTo>
                    <a:lnTo>
                      <a:pt x="10909" y="784"/>
                    </a:lnTo>
                    <a:lnTo>
                      <a:pt x="10836" y="530"/>
                    </a:lnTo>
                    <a:lnTo>
                      <a:pt x="10800" y="138"/>
                    </a:lnTo>
                    <a:lnTo>
                      <a:pt x="10800" y="46"/>
                    </a:lnTo>
                    <a:lnTo>
                      <a:pt x="10764" y="0"/>
                    </a:lnTo>
                    <a:lnTo>
                      <a:pt x="10764" y="138"/>
                    </a:lnTo>
                    <a:lnTo>
                      <a:pt x="10727" y="530"/>
                    </a:lnTo>
                    <a:lnTo>
                      <a:pt x="10655" y="784"/>
                    </a:lnTo>
                    <a:lnTo>
                      <a:pt x="10509" y="1083"/>
                    </a:lnTo>
                    <a:lnTo>
                      <a:pt x="10364" y="1406"/>
                    </a:lnTo>
                    <a:lnTo>
                      <a:pt x="10145" y="1729"/>
                    </a:lnTo>
                    <a:lnTo>
                      <a:pt x="9855" y="2075"/>
                    </a:lnTo>
                    <a:lnTo>
                      <a:pt x="9491" y="2420"/>
                    </a:lnTo>
                    <a:lnTo>
                      <a:pt x="9055" y="2743"/>
                    </a:lnTo>
                    <a:lnTo>
                      <a:pt x="8545" y="3066"/>
                    </a:lnTo>
                    <a:lnTo>
                      <a:pt x="7564" y="3481"/>
                    </a:lnTo>
                    <a:lnTo>
                      <a:pt x="6764" y="3711"/>
                    </a:lnTo>
                    <a:lnTo>
                      <a:pt x="6327" y="3804"/>
                    </a:lnTo>
                    <a:lnTo>
                      <a:pt x="5855" y="3896"/>
                    </a:lnTo>
                    <a:lnTo>
                      <a:pt x="5345" y="3965"/>
                    </a:lnTo>
                    <a:lnTo>
                      <a:pt x="5236" y="4080"/>
                    </a:lnTo>
                    <a:lnTo>
                      <a:pt x="5018" y="4426"/>
                    </a:lnTo>
                    <a:lnTo>
                      <a:pt x="4727" y="4910"/>
                    </a:lnTo>
                    <a:lnTo>
                      <a:pt x="4436" y="5509"/>
                    </a:lnTo>
                    <a:lnTo>
                      <a:pt x="4327" y="5855"/>
                    </a:lnTo>
                    <a:lnTo>
                      <a:pt x="4182" y="6547"/>
                    </a:lnTo>
                    <a:lnTo>
                      <a:pt x="4182" y="6893"/>
                    </a:lnTo>
                    <a:lnTo>
                      <a:pt x="4255" y="7238"/>
                    </a:lnTo>
                    <a:lnTo>
                      <a:pt x="4364" y="7584"/>
                    </a:lnTo>
                    <a:lnTo>
                      <a:pt x="4545" y="7907"/>
                    </a:lnTo>
                    <a:lnTo>
                      <a:pt x="4836" y="8184"/>
                    </a:lnTo>
                    <a:lnTo>
                      <a:pt x="5818" y="9060"/>
                    </a:lnTo>
                    <a:lnTo>
                      <a:pt x="6327" y="9544"/>
                    </a:lnTo>
                    <a:lnTo>
                      <a:pt x="6582" y="9774"/>
                    </a:lnTo>
                    <a:lnTo>
                      <a:pt x="6582" y="9843"/>
                    </a:lnTo>
                    <a:lnTo>
                      <a:pt x="6545" y="9866"/>
                    </a:lnTo>
                    <a:lnTo>
                      <a:pt x="6473" y="9866"/>
                    </a:lnTo>
                    <a:lnTo>
                      <a:pt x="6364" y="9843"/>
                    </a:lnTo>
                    <a:lnTo>
                      <a:pt x="6255" y="9774"/>
                    </a:lnTo>
                    <a:lnTo>
                      <a:pt x="5891" y="9567"/>
                    </a:lnTo>
                    <a:lnTo>
                      <a:pt x="5600" y="9428"/>
                    </a:lnTo>
                    <a:lnTo>
                      <a:pt x="5236" y="9267"/>
                    </a:lnTo>
                    <a:lnTo>
                      <a:pt x="4764" y="9106"/>
                    </a:lnTo>
                    <a:lnTo>
                      <a:pt x="4182" y="8921"/>
                    </a:lnTo>
                    <a:lnTo>
                      <a:pt x="3455" y="8783"/>
                    </a:lnTo>
                    <a:lnTo>
                      <a:pt x="3164" y="8760"/>
                    </a:lnTo>
                    <a:lnTo>
                      <a:pt x="2873" y="8760"/>
                    </a:lnTo>
                    <a:lnTo>
                      <a:pt x="2655" y="8783"/>
                    </a:lnTo>
                    <a:lnTo>
                      <a:pt x="2436" y="8829"/>
                    </a:lnTo>
                    <a:lnTo>
                      <a:pt x="2291" y="8875"/>
                    </a:lnTo>
                    <a:lnTo>
                      <a:pt x="2000" y="9013"/>
                    </a:lnTo>
                    <a:lnTo>
                      <a:pt x="1927" y="9106"/>
                    </a:lnTo>
                    <a:lnTo>
                      <a:pt x="1782" y="9244"/>
                    </a:lnTo>
                    <a:lnTo>
                      <a:pt x="1745" y="9359"/>
                    </a:lnTo>
                    <a:lnTo>
                      <a:pt x="1709" y="9405"/>
                    </a:lnTo>
                    <a:lnTo>
                      <a:pt x="1527" y="9336"/>
                    </a:lnTo>
                    <a:lnTo>
                      <a:pt x="1309" y="9267"/>
                    </a:lnTo>
                    <a:lnTo>
                      <a:pt x="1091" y="9175"/>
                    </a:lnTo>
                    <a:lnTo>
                      <a:pt x="836" y="9036"/>
                    </a:lnTo>
                    <a:lnTo>
                      <a:pt x="400" y="8668"/>
                    </a:lnTo>
                    <a:lnTo>
                      <a:pt x="327" y="8552"/>
                    </a:lnTo>
                    <a:lnTo>
                      <a:pt x="291" y="8414"/>
                    </a:lnTo>
                    <a:lnTo>
                      <a:pt x="255" y="8322"/>
                    </a:lnTo>
                    <a:lnTo>
                      <a:pt x="182" y="8322"/>
                    </a:lnTo>
                    <a:lnTo>
                      <a:pt x="145" y="8345"/>
                    </a:lnTo>
                    <a:lnTo>
                      <a:pt x="109" y="8460"/>
                    </a:lnTo>
                    <a:lnTo>
                      <a:pt x="73" y="8783"/>
                    </a:lnTo>
                    <a:lnTo>
                      <a:pt x="0" y="9221"/>
                    </a:lnTo>
                    <a:lnTo>
                      <a:pt x="0" y="10604"/>
                    </a:lnTo>
                    <a:lnTo>
                      <a:pt x="73" y="10858"/>
                    </a:lnTo>
                    <a:lnTo>
                      <a:pt x="145" y="11042"/>
                    </a:lnTo>
                    <a:lnTo>
                      <a:pt x="291" y="11226"/>
                    </a:lnTo>
                    <a:lnTo>
                      <a:pt x="473" y="11411"/>
                    </a:lnTo>
                    <a:lnTo>
                      <a:pt x="691" y="11595"/>
                    </a:lnTo>
                    <a:lnTo>
                      <a:pt x="1200" y="11872"/>
                    </a:lnTo>
                    <a:lnTo>
                      <a:pt x="1455" y="11964"/>
                    </a:lnTo>
                    <a:lnTo>
                      <a:pt x="1745" y="12010"/>
                    </a:lnTo>
                    <a:lnTo>
                      <a:pt x="1927" y="12056"/>
                    </a:lnTo>
                    <a:lnTo>
                      <a:pt x="2145" y="12102"/>
                    </a:lnTo>
                    <a:lnTo>
                      <a:pt x="2655" y="12287"/>
                    </a:lnTo>
                    <a:lnTo>
                      <a:pt x="2945" y="12425"/>
                    </a:lnTo>
                    <a:lnTo>
                      <a:pt x="3455" y="12748"/>
                    </a:lnTo>
                    <a:lnTo>
                      <a:pt x="3818" y="13163"/>
                    </a:lnTo>
                    <a:lnTo>
                      <a:pt x="3891" y="13393"/>
                    </a:lnTo>
                    <a:lnTo>
                      <a:pt x="3891" y="13647"/>
                    </a:lnTo>
                    <a:lnTo>
                      <a:pt x="3855" y="13762"/>
                    </a:lnTo>
                    <a:lnTo>
                      <a:pt x="3709" y="14039"/>
                    </a:lnTo>
                    <a:lnTo>
                      <a:pt x="3600" y="14177"/>
                    </a:lnTo>
                    <a:lnTo>
                      <a:pt x="3455" y="14315"/>
                    </a:lnTo>
                    <a:lnTo>
                      <a:pt x="3273" y="14477"/>
                    </a:lnTo>
                    <a:lnTo>
                      <a:pt x="2800" y="14777"/>
                    </a:lnTo>
                    <a:lnTo>
                      <a:pt x="2509" y="14915"/>
                    </a:lnTo>
                    <a:lnTo>
                      <a:pt x="2182" y="15076"/>
                    </a:lnTo>
                    <a:lnTo>
                      <a:pt x="2473" y="15076"/>
                    </a:lnTo>
                    <a:lnTo>
                      <a:pt x="2800" y="15099"/>
                    </a:lnTo>
                    <a:lnTo>
                      <a:pt x="3236" y="15122"/>
                    </a:lnTo>
                    <a:lnTo>
                      <a:pt x="3782" y="15191"/>
                    </a:lnTo>
                    <a:lnTo>
                      <a:pt x="4400" y="15307"/>
                    </a:lnTo>
                    <a:lnTo>
                      <a:pt x="5091" y="15468"/>
                    </a:lnTo>
                    <a:lnTo>
                      <a:pt x="5818" y="15699"/>
                    </a:lnTo>
                    <a:lnTo>
                      <a:pt x="6145" y="15814"/>
                    </a:lnTo>
                    <a:lnTo>
                      <a:pt x="6800" y="15906"/>
                    </a:lnTo>
                    <a:lnTo>
                      <a:pt x="7164" y="15929"/>
                    </a:lnTo>
                    <a:lnTo>
                      <a:pt x="7818" y="15883"/>
                    </a:lnTo>
                    <a:lnTo>
                      <a:pt x="8145" y="15837"/>
                    </a:lnTo>
                    <a:lnTo>
                      <a:pt x="8436" y="15791"/>
                    </a:lnTo>
                    <a:lnTo>
                      <a:pt x="9018" y="15653"/>
                    </a:lnTo>
                    <a:lnTo>
                      <a:pt x="9491" y="15491"/>
                    </a:lnTo>
                    <a:lnTo>
                      <a:pt x="9891" y="15353"/>
                    </a:lnTo>
                    <a:lnTo>
                      <a:pt x="10145" y="15261"/>
                    </a:lnTo>
                    <a:lnTo>
                      <a:pt x="10145" y="16390"/>
                    </a:lnTo>
                    <a:lnTo>
                      <a:pt x="10073" y="17243"/>
                    </a:lnTo>
                    <a:lnTo>
                      <a:pt x="10000" y="17681"/>
                    </a:lnTo>
                    <a:lnTo>
                      <a:pt x="9927" y="18165"/>
                    </a:lnTo>
                    <a:lnTo>
                      <a:pt x="9818" y="18626"/>
                    </a:lnTo>
                    <a:lnTo>
                      <a:pt x="9527" y="19548"/>
                    </a:lnTo>
                    <a:lnTo>
                      <a:pt x="9309" y="19963"/>
                    </a:lnTo>
                    <a:lnTo>
                      <a:pt x="9055" y="20332"/>
                    </a:lnTo>
                    <a:lnTo>
                      <a:pt x="8764" y="20678"/>
                    </a:lnTo>
                    <a:lnTo>
                      <a:pt x="8618" y="20816"/>
                    </a:lnTo>
                    <a:lnTo>
                      <a:pt x="8255" y="21047"/>
                    </a:lnTo>
                    <a:lnTo>
                      <a:pt x="8036" y="21139"/>
                    </a:lnTo>
                    <a:lnTo>
                      <a:pt x="7891" y="21231"/>
                    </a:lnTo>
                    <a:lnTo>
                      <a:pt x="7891" y="21323"/>
                    </a:lnTo>
                    <a:lnTo>
                      <a:pt x="8036" y="21416"/>
                    </a:lnTo>
                    <a:lnTo>
                      <a:pt x="8182" y="21485"/>
                    </a:lnTo>
                    <a:lnTo>
                      <a:pt x="8545" y="21577"/>
                    </a:lnTo>
                    <a:lnTo>
                      <a:pt x="8764" y="21600"/>
                    </a:lnTo>
                    <a:lnTo>
                      <a:pt x="9018" y="21600"/>
                    </a:lnTo>
                    <a:lnTo>
                      <a:pt x="9309" y="21554"/>
                    </a:lnTo>
                    <a:lnTo>
                      <a:pt x="9600" y="21439"/>
                    </a:lnTo>
                    <a:lnTo>
                      <a:pt x="9673" y="21416"/>
                    </a:lnTo>
                    <a:lnTo>
                      <a:pt x="9782" y="21393"/>
                    </a:lnTo>
                    <a:lnTo>
                      <a:pt x="9927" y="21393"/>
                    </a:lnTo>
                    <a:lnTo>
                      <a:pt x="10073" y="21346"/>
                    </a:lnTo>
                    <a:lnTo>
                      <a:pt x="10145" y="21300"/>
                    </a:lnTo>
                    <a:lnTo>
                      <a:pt x="10218" y="21231"/>
                    </a:lnTo>
                    <a:lnTo>
                      <a:pt x="10436" y="20908"/>
                    </a:lnTo>
                    <a:lnTo>
                      <a:pt x="10655" y="20470"/>
                    </a:lnTo>
                    <a:lnTo>
                      <a:pt x="10836" y="19940"/>
                    </a:lnTo>
                    <a:lnTo>
                      <a:pt x="11018" y="19272"/>
                    </a:lnTo>
                    <a:lnTo>
                      <a:pt x="11164" y="18488"/>
                    </a:lnTo>
                    <a:lnTo>
                      <a:pt x="11309" y="17566"/>
                    </a:lnTo>
                    <a:lnTo>
                      <a:pt x="11418" y="16505"/>
                    </a:lnTo>
                    <a:lnTo>
                      <a:pt x="11527" y="15284"/>
                    </a:lnTo>
                    <a:lnTo>
                      <a:pt x="11818" y="15422"/>
                    </a:lnTo>
                    <a:lnTo>
                      <a:pt x="12218" y="15560"/>
                    </a:lnTo>
                    <a:lnTo>
                      <a:pt x="12691" y="15699"/>
                    </a:lnTo>
                    <a:lnTo>
                      <a:pt x="13273" y="15814"/>
                    </a:lnTo>
                    <a:lnTo>
                      <a:pt x="13855" y="15906"/>
                    </a:lnTo>
                    <a:lnTo>
                      <a:pt x="14182" y="15929"/>
                    </a:lnTo>
                    <a:lnTo>
                      <a:pt x="14473" y="15929"/>
                    </a:lnTo>
                    <a:lnTo>
                      <a:pt x="14800" y="15906"/>
                    </a:lnTo>
                    <a:lnTo>
                      <a:pt x="15127" y="15860"/>
                    </a:lnTo>
                    <a:lnTo>
                      <a:pt x="15455" y="15791"/>
                    </a:lnTo>
                    <a:lnTo>
                      <a:pt x="16473" y="15468"/>
                    </a:lnTo>
                    <a:lnTo>
                      <a:pt x="17164" y="15307"/>
                    </a:lnTo>
                    <a:lnTo>
                      <a:pt x="17782" y="15191"/>
                    </a:lnTo>
                    <a:lnTo>
                      <a:pt x="18327" y="15122"/>
                    </a:lnTo>
                    <a:lnTo>
                      <a:pt x="18764" y="15099"/>
                    </a:lnTo>
                    <a:lnTo>
                      <a:pt x="19091" y="15076"/>
                    </a:lnTo>
                    <a:lnTo>
                      <a:pt x="19382" y="15076"/>
                    </a:lnTo>
                    <a:lnTo>
                      <a:pt x="19055" y="14915"/>
                    </a:lnTo>
                    <a:lnTo>
                      <a:pt x="18764" y="14777"/>
                    </a:lnTo>
                    <a:lnTo>
                      <a:pt x="18291" y="14477"/>
                    </a:lnTo>
                    <a:lnTo>
                      <a:pt x="18145" y="14315"/>
                    </a:lnTo>
                    <a:lnTo>
                      <a:pt x="17964" y="14177"/>
                    </a:lnTo>
                    <a:lnTo>
                      <a:pt x="17855" y="14039"/>
                    </a:lnTo>
                    <a:lnTo>
                      <a:pt x="17709" y="13762"/>
                    </a:lnTo>
                    <a:lnTo>
                      <a:pt x="17673" y="13647"/>
                    </a:lnTo>
                    <a:lnTo>
                      <a:pt x="17673" y="13393"/>
                    </a:lnTo>
                    <a:lnTo>
                      <a:pt x="17745" y="13163"/>
                    </a:lnTo>
                    <a:lnTo>
                      <a:pt x="18109" y="12748"/>
                    </a:lnTo>
                    <a:lnTo>
                      <a:pt x="18618" y="12425"/>
                    </a:lnTo>
                    <a:lnTo>
                      <a:pt x="18909" y="12287"/>
                    </a:lnTo>
                    <a:lnTo>
                      <a:pt x="19418" y="12102"/>
                    </a:lnTo>
                    <a:lnTo>
                      <a:pt x="19636" y="12056"/>
                    </a:lnTo>
                    <a:lnTo>
                      <a:pt x="19818" y="12010"/>
                    </a:lnTo>
                    <a:lnTo>
                      <a:pt x="20109" y="11964"/>
                    </a:lnTo>
                    <a:lnTo>
                      <a:pt x="20364" y="11872"/>
                    </a:lnTo>
                    <a:lnTo>
                      <a:pt x="20873" y="11595"/>
                    </a:lnTo>
                    <a:lnTo>
                      <a:pt x="21091" y="11411"/>
                    </a:lnTo>
                    <a:lnTo>
                      <a:pt x="21273" y="11226"/>
                    </a:lnTo>
                    <a:lnTo>
                      <a:pt x="21418" y="11042"/>
                    </a:lnTo>
                    <a:lnTo>
                      <a:pt x="21491" y="10858"/>
                    </a:lnTo>
                    <a:lnTo>
                      <a:pt x="21564" y="10604"/>
                    </a:lnTo>
                    <a:lnTo>
                      <a:pt x="21600" y="10189"/>
                    </a:lnTo>
                    <a:lnTo>
                      <a:pt x="21564" y="9705"/>
                    </a:lnTo>
                    <a:lnTo>
                      <a:pt x="21564" y="9221"/>
                    </a:lnTo>
                    <a:lnTo>
                      <a:pt x="21491" y="8783"/>
                    </a:lnTo>
                    <a:lnTo>
                      <a:pt x="21455" y="8460"/>
                    </a:lnTo>
                    <a:lnTo>
                      <a:pt x="21418" y="8345"/>
                    </a:lnTo>
                    <a:lnTo>
                      <a:pt x="21382" y="8322"/>
                    </a:lnTo>
                    <a:lnTo>
                      <a:pt x="21309" y="8322"/>
                    </a:lnTo>
                    <a:lnTo>
                      <a:pt x="21273" y="8414"/>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5" name="Freeform 39"/>
              <p:cNvSpPr/>
              <p:nvPr/>
            </p:nvSpPr>
            <p:spPr>
              <a:xfrm>
                <a:off x="8828843" y="1178879"/>
                <a:ext cx="315156" cy="7766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4629" y="15652"/>
                    </a:moveTo>
                    <a:lnTo>
                      <a:pt x="5091" y="15840"/>
                    </a:lnTo>
                    <a:lnTo>
                      <a:pt x="5709" y="16466"/>
                    </a:lnTo>
                    <a:lnTo>
                      <a:pt x="6017" y="16842"/>
                    </a:lnTo>
                    <a:lnTo>
                      <a:pt x="6326" y="17718"/>
                    </a:lnTo>
                    <a:lnTo>
                      <a:pt x="6326" y="20285"/>
                    </a:lnTo>
                    <a:lnTo>
                      <a:pt x="6017" y="21412"/>
                    </a:lnTo>
                    <a:lnTo>
                      <a:pt x="5863" y="21600"/>
                    </a:lnTo>
                    <a:lnTo>
                      <a:pt x="6017" y="21600"/>
                    </a:lnTo>
                    <a:lnTo>
                      <a:pt x="8486" y="21037"/>
                    </a:lnTo>
                    <a:lnTo>
                      <a:pt x="10183" y="20598"/>
                    </a:lnTo>
                    <a:lnTo>
                      <a:pt x="12189" y="20223"/>
                    </a:lnTo>
                    <a:lnTo>
                      <a:pt x="14194" y="19910"/>
                    </a:lnTo>
                    <a:lnTo>
                      <a:pt x="16200" y="19659"/>
                    </a:lnTo>
                    <a:lnTo>
                      <a:pt x="18051" y="19534"/>
                    </a:lnTo>
                    <a:lnTo>
                      <a:pt x="18823" y="19534"/>
                    </a:lnTo>
                    <a:lnTo>
                      <a:pt x="19440" y="19597"/>
                    </a:lnTo>
                    <a:lnTo>
                      <a:pt x="20057" y="19158"/>
                    </a:lnTo>
                    <a:lnTo>
                      <a:pt x="21600" y="18219"/>
                    </a:lnTo>
                    <a:lnTo>
                      <a:pt x="21600" y="0"/>
                    </a:lnTo>
                    <a:lnTo>
                      <a:pt x="19286" y="63"/>
                    </a:lnTo>
                    <a:lnTo>
                      <a:pt x="17897" y="125"/>
                    </a:lnTo>
                    <a:lnTo>
                      <a:pt x="16663" y="250"/>
                    </a:lnTo>
                    <a:lnTo>
                      <a:pt x="15737" y="376"/>
                    </a:lnTo>
                    <a:lnTo>
                      <a:pt x="14811" y="563"/>
                    </a:lnTo>
                    <a:lnTo>
                      <a:pt x="14040" y="751"/>
                    </a:lnTo>
                    <a:lnTo>
                      <a:pt x="12343" y="1440"/>
                    </a:lnTo>
                    <a:lnTo>
                      <a:pt x="11726" y="1878"/>
                    </a:lnTo>
                    <a:lnTo>
                      <a:pt x="11417" y="2254"/>
                    </a:lnTo>
                    <a:lnTo>
                      <a:pt x="11263" y="2630"/>
                    </a:lnTo>
                    <a:lnTo>
                      <a:pt x="12960" y="2755"/>
                    </a:lnTo>
                    <a:lnTo>
                      <a:pt x="14349" y="2943"/>
                    </a:lnTo>
                    <a:lnTo>
                      <a:pt x="15583" y="3068"/>
                    </a:lnTo>
                    <a:lnTo>
                      <a:pt x="16509" y="3256"/>
                    </a:lnTo>
                    <a:lnTo>
                      <a:pt x="17126" y="3443"/>
                    </a:lnTo>
                    <a:lnTo>
                      <a:pt x="17589" y="3631"/>
                    </a:lnTo>
                    <a:lnTo>
                      <a:pt x="17743" y="3882"/>
                    </a:lnTo>
                    <a:lnTo>
                      <a:pt x="17743" y="4320"/>
                    </a:lnTo>
                    <a:lnTo>
                      <a:pt x="17434" y="4570"/>
                    </a:lnTo>
                    <a:lnTo>
                      <a:pt x="16354" y="5009"/>
                    </a:lnTo>
                    <a:lnTo>
                      <a:pt x="14811" y="5510"/>
                    </a:lnTo>
                    <a:lnTo>
                      <a:pt x="12960" y="5948"/>
                    </a:lnTo>
                    <a:lnTo>
                      <a:pt x="10954" y="6449"/>
                    </a:lnTo>
                    <a:lnTo>
                      <a:pt x="4474" y="7576"/>
                    </a:lnTo>
                    <a:lnTo>
                      <a:pt x="1234" y="8077"/>
                    </a:lnTo>
                    <a:lnTo>
                      <a:pt x="0" y="8264"/>
                    </a:lnTo>
                    <a:lnTo>
                      <a:pt x="1543" y="8327"/>
                    </a:lnTo>
                    <a:lnTo>
                      <a:pt x="2931" y="8452"/>
                    </a:lnTo>
                    <a:lnTo>
                      <a:pt x="5091" y="8703"/>
                    </a:lnTo>
                    <a:lnTo>
                      <a:pt x="6017" y="8890"/>
                    </a:lnTo>
                    <a:lnTo>
                      <a:pt x="6789" y="9078"/>
                    </a:lnTo>
                    <a:lnTo>
                      <a:pt x="8023" y="9579"/>
                    </a:lnTo>
                    <a:lnTo>
                      <a:pt x="8331" y="9892"/>
                    </a:lnTo>
                    <a:lnTo>
                      <a:pt x="8640" y="10143"/>
                    </a:lnTo>
                    <a:lnTo>
                      <a:pt x="8949" y="10456"/>
                    </a:lnTo>
                    <a:lnTo>
                      <a:pt x="8949" y="11457"/>
                    </a:lnTo>
                    <a:lnTo>
                      <a:pt x="8794" y="12083"/>
                    </a:lnTo>
                    <a:lnTo>
                      <a:pt x="8331" y="12772"/>
                    </a:lnTo>
                    <a:lnTo>
                      <a:pt x="7714" y="13398"/>
                    </a:lnTo>
                    <a:lnTo>
                      <a:pt x="6326" y="14525"/>
                    </a:lnTo>
                    <a:lnTo>
                      <a:pt x="5091" y="15339"/>
                    </a:lnTo>
                    <a:lnTo>
                      <a:pt x="4629" y="15652"/>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6" name="Freeform 88"/>
              <p:cNvSpPr/>
              <p:nvPr/>
            </p:nvSpPr>
            <p:spPr>
              <a:xfrm>
                <a:off x="10819" y="5025566"/>
                <a:ext cx="692707" cy="9031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0551"/>
                    </a:moveTo>
                    <a:lnTo>
                      <a:pt x="21463" y="20237"/>
                    </a:lnTo>
                    <a:lnTo>
                      <a:pt x="21258" y="19922"/>
                    </a:lnTo>
                    <a:lnTo>
                      <a:pt x="20575" y="19031"/>
                    </a:lnTo>
                    <a:lnTo>
                      <a:pt x="19549" y="17930"/>
                    </a:lnTo>
                    <a:lnTo>
                      <a:pt x="18114" y="16567"/>
                    </a:lnTo>
                    <a:lnTo>
                      <a:pt x="17772" y="16148"/>
                    </a:lnTo>
                    <a:lnTo>
                      <a:pt x="17225" y="15204"/>
                    </a:lnTo>
                    <a:lnTo>
                      <a:pt x="16815" y="13631"/>
                    </a:lnTo>
                    <a:lnTo>
                      <a:pt x="16610" y="12478"/>
                    </a:lnTo>
                    <a:lnTo>
                      <a:pt x="16610" y="11324"/>
                    </a:lnTo>
                    <a:lnTo>
                      <a:pt x="16678" y="10171"/>
                    </a:lnTo>
                    <a:lnTo>
                      <a:pt x="16747" y="9070"/>
                    </a:lnTo>
                    <a:lnTo>
                      <a:pt x="16952" y="8021"/>
                    </a:lnTo>
                    <a:lnTo>
                      <a:pt x="16952" y="7130"/>
                    </a:lnTo>
                    <a:lnTo>
                      <a:pt x="16884" y="6711"/>
                    </a:lnTo>
                    <a:lnTo>
                      <a:pt x="16815" y="6396"/>
                    </a:lnTo>
                    <a:lnTo>
                      <a:pt x="16610" y="6082"/>
                    </a:lnTo>
                    <a:lnTo>
                      <a:pt x="16473" y="5819"/>
                    </a:lnTo>
                    <a:lnTo>
                      <a:pt x="16063" y="5400"/>
                    </a:lnTo>
                    <a:lnTo>
                      <a:pt x="15585" y="5138"/>
                    </a:lnTo>
                    <a:lnTo>
                      <a:pt x="15243" y="4928"/>
                    </a:lnTo>
                    <a:lnTo>
                      <a:pt x="14833" y="4823"/>
                    </a:lnTo>
                    <a:lnTo>
                      <a:pt x="14491" y="5400"/>
                    </a:lnTo>
                    <a:lnTo>
                      <a:pt x="14218" y="5819"/>
                    </a:lnTo>
                    <a:lnTo>
                      <a:pt x="13944" y="6186"/>
                    </a:lnTo>
                    <a:lnTo>
                      <a:pt x="13671" y="6501"/>
                    </a:lnTo>
                    <a:lnTo>
                      <a:pt x="13124" y="6816"/>
                    </a:lnTo>
                    <a:lnTo>
                      <a:pt x="12646" y="6816"/>
                    </a:lnTo>
                    <a:lnTo>
                      <a:pt x="12372" y="6711"/>
                    </a:lnTo>
                    <a:lnTo>
                      <a:pt x="11962" y="6396"/>
                    </a:lnTo>
                    <a:lnTo>
                      <a:pt x="11757" y="6134"/>
                    </a:lnTo>
                    <a:lnTo>
                      <a:pt x="11347" y="5557"/>
                    </a:lnTo>
                    <a:lnTo>
                      <a:pt x="11005" y="4823"/>
                    </a:lnTo>
                    <a:lnTo>
                      <a:pt x="10663" y="4037"/>
                    </a:lnTo>
                    <a:lnTo>
                      <a:pt x="10390" y="3198"/>
                    </a:lnTo>
                    <a:lnTo>
                      <a:pt x="9980" y="1625"/>
                    </a:lnTo>
                    <a:lnTo>
                      <a:pt x="9706" y="472"/>
                    </a:lnTo>
                    <a:lnTo>
                      <a:pt x="9638" y="0"/>
                    </a:lnTo>
                    <a:lnTo>
                      <a:pt x="9228" y="944"/>
                    </a:lnTo>
                    <a:lnTo>
                      <a:pt x="8681" y="1678"/>
                    </a:lnTo>
                    <a:lnTo>
                      <a:pt x="8408" y="1940"/>
                    </a:lnTo>
                    <a:lnTo>
                      <a:pt x="8134" y="2150"/>
                    </a:lnTo>
                    <a:lnTo>
                      <a:pt x="7792" y="2359"/>
                    </a:lnTo>
                    <a:lnTo>
                      <a:pt x="7109" y="2569"/>
                    </a:lnTo>
                    <a:lnTo>
                      <a:pt x="6767" y="2621"/>
                    </a:lnTo>
                    <a:lnTo>
                      <a:pt x="6084" y="2621"/>
                    </a:lnTo>
                    <a:lnTo>
                      <a:pt x="5332" y="2517"/>
                    </a:lnTo>
                    <a:lnTo>
                      <a:pt x="4648" y="2307"/>
                    </a:lnTo>
                    <a:lnTo>
                      <a:pt x="3965" y="2045"/>
                    </a:lnTo>
                    <a:lnTo>
                      <a:pt x="3281" y="1730"/>
                    </a:lnTo>
                    <a:lnTo>
                      <a:pt x="2734" y="1363"/>
                    </a:lnTo>
                    <a:lnTo>
                      <a:pt x="2187" y="1049"/>
                    </a:lnTo>
                    <a:lnTo>
                      <a:pt x="1162" y="262"/>
                    </a:lnTo>
                    <a:lnTo>
                      <a:pt x="889" y="367"/>
                    </a:lnTo>
                    <a:lnTo>
                      <a:pt x="615" y="419"/>
                    </a:lnTo>
                    <a:lnTo>
                      <a:pt x="0" y="524"/>
                    </a:lnTo>
                    <a:lnTo>
                      <a:pt x="0" y="11953"/>
                    </a:lnTo>
                    <a:lnTo>
                      <a:pt x="1435" y="12268"/>
                    </a:lnTo>
                    <a:lnTo>
                      <a:pt x="2734" y="12635"/>
                    </a:lnTo>
                    <a:lnTo>
                      <a:pt x="3828" y="13054"/>
                    </a:lnTo>
                    <a:lnTo>
                      <a:pt x="4238" y="13264"/>
                    </a:lnTo>
                    <a:lnTo>
                      <a:pt x="4648" y="13526"/>
                    </a:lnTo>
                    <a:lnTo>
                      <a:pt x="4853" y="13788"/>
                    </a:lnTo>
                    <a:lnTo>
                      <a:pt x="4990" y="14050"/>
                    </a:lnTo>
                    <a:lnTo>
                      <a:pt x="4990" y="14313"/>
                    </a:lnTo>
                    <a:lnTo>
                      <a:pt x="4853" y="14575"/>
                    </a:lnTo>
                    <a:lnTo>
                      <a:pt x="4580" y="14889"/>
                    </a:lnTo>
                    <a:lnTo>
                      <a:pt x="4101" y="15204"/>
                    </a:lnTo>
                    <a:lnTo>
                      <a:pt x="3418" y="15518"/>
                    </a:lnTo>
                    <a:lnTo>
                      <a:pt x="2597" y="15833"/>
                    </a:lnTo>
                    <a:lnTo>
                      <a:pt x="2666" y="15990"/>
                    </a:lnTo>
                    <a:lnTo>
                      <a:pt x="2803" y="16148"/>
                    </a:lnTo>
                    <a:lnTo>
                      <a:pt x="3076" y="16305"/>
                    </a:lnTo>
                    <a:lnTo>
                      <a:pt x="3554" y="16410"/>
                    </a:lnTo>
                    <a:lnTo>
                      <a:pt x="4170" y="16515"/>
                    </a:lnTo>
                    <a:lnTo>
                      <a:pt x="5058" y="16515"/>
                    </a:lnTo>
                    <a:lnTo>
                      <a:pt x="6220" y="16410"/>
                    </a:lnTo>
                    <a:lnTo>
                      <a:pt x="7519" y="16252"/>
                    </a:lnTo>
                    <a:lnTo>
                      <a:pt x="8886" y="16095"/>
                    </a:lnTo>
                    <a:lnTo>
                      <a:pt x="10253" y="15990"/>
                    </a:lnTo>
                    <a:lnTo>
                      <a:pt x="13056" y="15990"/>
                    </a:lnTo>
                    <a:lnTo>
                      <a:pt x="14423" y="16148"/>
                    </a:lnTo>
                    <a:lnTo>
                      <a:pt x="15653" y="16357"/>
                    </a:lnTo>
                    <a:lnTo>
                      <a:pt x="16268" y="16515"/>
                    </a:lnTo>
                    <a:lnTo>
                      <a:pt x="16815" y="16672"/>
                    </a:lnTo>
                    <a:lnTo>
                      <a:pt x="17977" y="17668"/>
                    </a:lnTo>
                    <a:lnTo>
                      <a:pt x="19208" y="18926"/>
                    </a:lnTo>
                    <a:lnTo>
                      <a:pt x="19686" y="19608"/>
                    </a:lnTo>
                    <a:lnTo>
                      <a:pt x="20096" y="20237"/>
                    </a:lnTo>
                    <a:lnTo>
                      <a:pt x="20165" y="20551"/>
                    </a:lnTo>
                    <a:lnTo>
                      <a:pt x="20301" y="20866"/>
                    </a:lnTo>
                    <a:lnTo>
                      <a:pt x="20301" y="21128"/>
                    </a:lnTo>
                    <a:lnTo>
                      <a:pt x="20233" y="21443"/>
                    </a:lnTo>
                    <a:lnTo>
                      <a:pt x="20233" y="21548"/>
                    </a:lnTo>
                    <a:lnTo>
                      <a:pt x="20301" y="21600"/>
                    </a:lnTo>
                    <a:lnTo>
                      <a:pt x="20575" y="21600"/>
                    </a:lnTo>
                    <a:lnTo>
                      <a:pt x="20916" y="21548"/>
                    </a:lnTo>
                    <a:lnTo>
                      <a:pt x="21190" y="21338"/>
                    </a:lnTo>
                    <a:lnTo>
                      <a:pt x="21327" y="21181"/>
                    </a:lnTo>
                    <a:lnTo>
                      <a:pt x="21395" y="20971"/>
                    </a:lnTo>
                    <a:lnTo>
                      <a:pt x="21532" y="20866"/>
                    </a:lnTo>
                    <a:lnTo>
                      <a:pt x="21600" y="20761"/>
                    </a:lnTo>
                    <a:lnTo>
                      <a:pt x="21600" y="20551"/>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7" name="Freeform 47"/>
              <p:cNvSpPr/>
              <p:nvPr/>
            </p:nvSpPr>
            <p:spPr>
              <a:xfrm>
                <a:off x="0" y="2346813"/>
                <a:ext cx="453575" cy="85253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613" y="13598"/>
                    </a:moveTo>
                    <a:lnTo>
                      <a:pt x="10970" y="13297"/>
                    </a:lnTo>
                    <a:lnTo>
                      <a:pt x="11761" y="13056"/>
                    </a:lnTo>
                    <a:lnTo>
                      <a:pt x="12666" y="12755"/>
                    </a:lnTo>
                    <a:lnTo>
                      <a:pt x="13458" y="12334"/>
                    </a:lnTo>
                    <a:lnTo>
                      <a:pt x="14136" y="11913"/>
                    </a:lnTo>
                    <a:lnTo>
                      <a:pt x="14702" y="11372"/>
                    </a:lnTo>
                    <a:lnTo>
                      <a:pt x="14928" y="11071"/>
                    </a:lnTo>
                    <a:lnTo>
                      <a:pt x="15041" y="10770"/>
                    </a:lnTo>
                    <a:lnTo>
                      <a:pt x="15267" y="10048"/>
                    </a:lnTo>
                    <a:lnTo>
                      <a:pt x="15606" y="9386"/>
                    </a:lnTo>
                    <a:lnTo>
                      <a:pt x="16059" y="8845"/>
                    </a:lnTo>
                    <a:lnTo>
                      <a:pt x="16511" y="8363"/>
                    </a:lnTo>
                    <a:lnTo>
                      <a:pt x="17190" y="7701"/>
                    </a:lnTo>
                    <a:lnTo>
                      <a:pt x="17529" y="7521"/>
                    </a:lnTo>
                    <a:lnTo>
                      <a:pt x="16172" y="7701"/>
                    </a:lnTo>
                    <a:lnTo>
                      <a:pt x="15041" y="7762"/>
                    </a:lnTo>
                    <a:lnTo>
                      <a:pt x="14023" y="7762"/>
                    </a:lnTo>
                    <a:lnTo>
                      <a:pt x="12440" y="7521"/>
                    </a:lnTo>
                    <a:lnTo>
                      <a:pt x="11535" y="7040"/>
                    </a:lnTo>
                    <a:lnTo>
                      <a:pt x="11196" y="6739"/>
                    </a:lnTo>
                    <a:lnTo>
                      <a:pt x="10970" y="6378"/>
                    </a:lnTo>
                    <a:lnTo>
                      <a:pt x="10857" y="6077"/>
                    </a:lnTo>
                    <a:lnTo>
                      <a:pt x="10743" y="5415"/>
                    </a:lnTo>
                    <a:lnTo>
                      <a:pt x="10970" y="4813"/>
                    </a:lnTo>
                    <a:lnTo>
                      <a:pt x="11196" y="4452"/>
                    </a:lnTo>
                    <a:lnTo>
                      <a:pt x="11309" y="4212"/>
                    </a:lnTo>
                    <a:lnTo>
                      <a:pt x="11422" y="3911"/>
                    </a:lnTo>
                    <a:lnTo>
                      <a:pt x="11422" y="3610"/>
                    </a:lnTo>
                    <a:lnTo>
                      <a:pt x="11309" y="3309"/>
                    </a:lnTo>
                    <a:lnTo>
                      <a:pt x="10970" y="2708"/>
                    </a:lnTo>
                    <a:lnTo>
                      <a:pt x="10630" y="2407"/>
                    </a:lnTo>
                    <a:lnTo>
                      <a:pt x="10404" y="2166"/>
                    </a:lnTo>
                    <a:lnTo>
                      <a:pt x="9839" y="1925"/>
                    </a:lnTo>
                    <a:lnTo>
                      <a:pt x="8934" y="1504"/>
                    </a:lnTo>
                    <a:lnTo>
                      <a:pt x="6785" y="662"/>
                    </a:lnTo>
                    <a:lnTo>
                      <a:pt x="4976" y="120"/>
                    </a:lnTo>
                    <a:lnTo>
                      <a:pt x="4524" y="0"/>
                    </a:lnTo>
                    <a:lnTo>
                      <a:pt x="4524" y="60"/>
                    </a:lnTo>
                    <a:lnTo>
                      <a:pt x="4750" y="181"/>
                    </a:lnTo>
                    <a:lnTo>
                      <a:pt x="5089" y="481"/>
                    </a:lnTo>
                    <a:lnTo>
                      <a:pt x="5315" y="842"/>
                    </a:lnTo>
                    <a:lnTo>
                      <a:pt x="5541" y="1444"/>
                    </a:lnTo>
                    <a:lnTo>
                      <a:pt x="5428" y="1925"/>
                    </a:lnTo>
                    <a:lnTo>
                      <a:pt x="5315" y="2106"/>
                    </a:lnTo>
                    <a:lnTo>
                      <a:pt x="4976" y="2046"/>
                    </a:lnTo>
                    <a:lnTo>
                      <a:pt x="4524" y="1986"/>
                    </a:lnTo>
                    <a:lnTo>
                      <a:pt x="3958" y="2046"/>
                    </a:lnTo>
                    <a:lnTo>
                      <a:pt x="3280" y="2166"/>
                    </a:lnTo>
                    <a:lnTo>
                      <a:pt x="2714" y="2467"/>
                    </a:lnTo>
                    <a:lnTo>
                      <a:pt x="2488" y="2647"/>
                    </a:lnTo>
                    <a:lnTo>
                      <a:pt x="2149" y="2888"/>
                    </a:lnTo>
                    <a:lnTo>
                      <a:pt x="1923" y="3189"/>
                    </a:lnTo>
                    <a:lnTo>
                      <a:pt x="1696" y="3550"/>
                    </a:lnTo>
                    <a:lnTo>
                      <a:pt x="1470" y="4152"/>
                    </a:lnTo>
                    <a:lnTo>
                      <a:pt x="1357" y="4633"/>
                    </a:lnTo>
                    <a:lnTo>
                      <a:pt x="1357" y="6077"/>
                    </a:lnTo>
                    <a:lnTo>
                      <a:pt x="1244" y="6137"/>
                    </a:lnTo>
                    <a:lnTo>
                      <a:pt x="1131" y="6137"/>
                    </a:lnTo>
                    <a:lnTo>
                      <a:pt x="1131" y="6077"/>
                    </a:lnTo>
                    <a:lnTo>
                      <a:pt x="905" y="5836"/>
                    </a:lnTo>
                    <a:lnTo>
                      <a:pt x="0" y="4392"/>
                    </a:lnTo>
                    <a:lnTo>
                      <a:pt x="0" y="19915"/>
                    </a:lnTo>
                    <a:lnTo>
                      <a:pt x="679" y="19554"/>
                    </a:lnTo>
                    <a:lnTo>
                      <a:pt x="1696" y="19133"/>
                    </a:lnTo>
                    <a:lnTo>
                      <a:pt x="2940" y="18652"/>
                    </a:lnTo>
                    <a:lnTo>
                      <a:pt x="4524" y="18231"/>
                    </a:lnTo>
                    <a:lnTo>
                      <a:pt x="5654" y="17870"/>
                    </a:lnTo>
                    <a:lnTo>
                      <a:pt x="6107" y="17629"/>
                    </a:lnTo>
                    <a:lnTo>
                      <a:pt x="6446" y="17388"/>
                    </a:lnTo>
                    <a:lnTo>
                      <a:pt x="7125" y="16847"/>
                    </a:lnTo>
                    <a:lnTo>
                      <a:pt x="7803" y="15764"/>
                    </a:lnTo>
                    <a:lnTo>
                      <a:pt x="8029" y="15282"/>
                    </a:lnTo>
                    <a:lnTo>
                      <a:pt x="8142" y="14560"/>
                    </a:lnTo>
                    <a:lnTo>
                      <a:pt x="10630" y="15583"/>
                    </a:lnTo>
                    <a:lnTo>
                      <a:pt x="12440" y="16365"/>
                    </a:lnTo>
                    <a:lnTo>
                      <a:pt x="14362" y="17328"/>
                    </a:lnTo>
                    <a:lnTo>
                      <a:pt x="16172" y="18351"/>
                    </a:lnTo>
                    <a:lnTo>
                      <a:pt x="16963" y="18832"/>
                    </a:lnTo>
                    <a:lnTo>
                      <a:pt x="17642" y="19374"/>
                    </a:lnTo>
                    <a:lnTo>
                      <a:pt x="18207" y="19915"/>
                    </a:lnTo>
                    <a:lnTo>
                      <a:pt x="18660" y="20397"/>
                    </a:lnTo>
                    <a:lnTo>
                      <a:pt x="18999" y="20878"/>
                    </a:lnTo>
                    <a:lnTo>
                      <a:pt x="18999" y="21540"/>
                    </a:lnTo>
                    <a:lnTo>
                      <a:pt x="19225" y="21600"/>
                    </a:lnTo>
                    <a:lnTo>
                      <a:pt x="19564" y="21600"/>
                    </a:lnTo>
                    <a:lnTo>
                      <a:pt x="19904" y="21540"/>
                    </a:lnTo>
                    <a:lnTo>
                      <a:pt x="20469" y="21359"/>
                    </a:lnTo>
                    <a:lnTo>
                      <a:pt x="20808" y="21239"/>
                    </a:lnTo>
                    <a:lnTo>
                      <a:pt x="21261" y="20758"/>
                    </a:lnTo>
                    <a:lnTo>
                      <a:pt x="21261" y="20457"/>
                    </a:lnTo>
                    <a:lnTo>
                      <a:pt x="21374" y="20276"/>
                    </a:lnTo>
                    <a:lnTo>
                      <a:pt x="21600" y="20036"/>
                    </a:lnTo>
                    <a:lnTo>
                      <a:pt x="21487" y="19795"/>
                    </a:lnTo>
                    <a:lnTo>
                      <a:pt x="21035" y="19374"/>
                    </a:lnTo>
                    <a:lnTo>
                      <a:pt x="20243" y="18832"/>
                    </a:lnTo>
                    <a:lnTo>
                      <a:pt x="19225" y="18231"/>
                    </a:lnTo>
                    <a:lnTo>
                      <a:pt x="17981" y="17509"/>
                    </a:lnTo>
                    <a:lnTo>
                      <a:pt x="16398" y="16666"/>
                    </a:lnTo>
                    <a:lnTo>
                      <a:pt x="14475" y="15764"/>
                    </a:lnTo>
                    <a:lnTo>
                      <a:pt x="9613" y="13598"/>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18" name="Freeform 23"/>
              <p:cNvSpPr/>
              <p:nvPr/>
            </p:nvSpPr>
            <p:spPr>
              <a:xfrm>
                <a:off x="8551333" y="6089079"/>
                <a:ext cx="592667" cy="6773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3375"/>
                    </a:moveTo>
                    <a:lnTo>
                      <a:pt x="20674" y="3375"/>
                    </a:lnTo>
                    <a:lnTo>
                      <a:pt x="19749" y="3307"/>
                    </a:lnTo>
                    <a:lnTo>
                      <a:pt x="18514" y="3847"/>
                    </a:lnTo>
                    <a:lnTo>
                      <a:pt x="17897" y="3982"/>
                    </a:lnTo>
                    <a:lnTo>
                      <a:pt x="17280" y="3982"/>
                    </a:lnTo>
                    <a:lnTo>
                      <a:pt x="17049" y="3915"/>
                    </a:lnTo>
                    <a:lnTo>
                      <a:pt x="16894" y="3713"/>
                    </a:lnTo>
                    <a:lnTo>
                      <a:pt x="16817" y="3510"/>
                    </a:lnTo>
                    <a:lnTo>
                      <a:pt x="16740" y="3172"/>
                    </a:lnTo>
                    <a:lnTo>
                      <a:pt x="16817" y="2767"/>
                    </a:lnTo>
                    <a:lnTo>
                      <a:pt x="17049" y="2227"/>
                    </a:lnTo>
                    <a:lnTo>
                      <a:pt x="16509" y="2565"/>
                    </a:lnTo>
                    <a:lnTo>
                      <a:pt x="15274" y="3578"/>
                    </a:lnTo>
                    <a:lnTo>
                      <a:pt x="13886" y="4927"/>
                    </a:lnTo>
                    <a:lnTo>
                      <a:pt x="13191" y="5738"/>
                    </a:lnTo>
                    <a:lnTo>
                      <a:pt x="12651" y="6480"/>
                    </a:lnTo>
                    <a:lnTo>
                      <a:pt x="12034" y="5400"/>
                    </a:lnTo>
                    <a:lnTo>
                      <a:pt x="11571" y="4522"/>
                    </a:lnTo>
                    <a:lnTo>
                      <a:pt x="11186" y="3645"/>
                    </a:lnTo>
                    <a:lnTo>
                      <a:pt x="10800" y="2700"/>
                    </a:lnTo>
                    <a:lnTo>
                      <a:pt x="10569" y="1282"/>
                    </a:lnTo>
                    <a:lnTo>
                      <a:pt x="10569" y="878"/>
                    </a:lnTo>
                    <a:lnTo>
                      <a:pt x="10646" y="540"/>
                    </a:lnTo>
                    <a:lnTo>
                      <a:pt x="10800" y="203"/>
                    </a:lnTo>
                    <a:lnTo>
                      <a:pt x="10877" y="135"/>
                    </a:lnTo>
                    <a:lnTo>
                      <a:pt x="10800" y="68"/>
                    </a:lnTo>
                    <a:lnTo>
                      <a:pt x="10800" y="0"/>
                    </a:lnTo>
                    <a:lnTo>
                      <a:pt x="10106" y="0"/>
                    </a:lnTo>
                    <a:lnTo>
                      <a:pt x="9797" y="135"/>
                    </a:lnTo>
                    <a:lnTo>
                      <a:pt x="9720" y="270"/>
                    </a:lnTo>
                    <a:lnTo>
                      <a:pt x="9566" y="473"/>
                    </a:lnTo>
                    <a:lnTo>
                      <a:pt x="9334" y="675"/>
                    </a:lnTo>
                    <a:lnTo>
                      <a:pt x="9257" y="878"/>
                    </a:lnTo>
                    <a:lnTo>
                      <a:pt x="9257" y="1215"/>
                    </a:lnTo>
                    <a:lnTo>
                      <a:pt x="9411" y="1688"/>
                    </a:lnTo>
                    <a:lnTo>
                      <a:pt x="9797" y="2970"/>
                    </a:lnTo>
                    <a:lnTo>
                      <a:pt x="10569" y="4657"/>
                    </a:lnTo>
                    <a:lnTo>
                      <a:pt x="11726" y="6885"/>
                    </a:lnTo>
                    <a:lnTo>
                      <a:pt x="10723" y="6817"/>
                    </a:lnTo>
                    <a:lnTo>
                      <a:pt x="8563" y="6953"/>
                    </a:lnTo>
                    <a:lnTo>
                      <a:pt x="7560" y="7087"/>
                    </a:lnTo>
                    <a:lnTo>
                      <a:pt x="5940" y="7425"/>
                    </a:lnTo>
                    <a:lnTo>
                      <a:pt x="5246" y="7560"/>
                    </a:lnTo>
                    <a:lnTo>
                      <a:pt x="5863" y="7762"/>
                    </a:lnTo>
                    <a:lnTo>
                      <a:pt x="6326" y="7897"/>
                    </a:lnTo>
                    <a:lnTo>
                      <a:pt x="6634" y="8167"/>
                    </a:lnTo>
                    <a:lnTo>
                      <a:pt x="6789" y="8370"/>
                    </a:lnTo>
                    <a:lnTo>
                      <a:pt x="6866" y="8572"/>
                    </a:lnTo>
                    <a:lnTo>
                      <a:pt x="6789" y="8775"/>
                    </a:lnTo>
                    <a:lnTo>
                      <a:pt x="6634" y="8978"/>
                    </a:lnTo>
                    <a:lnTo>
                      <a:pt x="5940" y="9585"/>
                    </a:lnTo>
                    <a:lnTo>
                      <a:pt x="4706" y="10125"/>
                    </a:lnTo>
                    <a:lnTo>
                      <a:pt x="4166" y="11003"/>
                    </a:lnTo>
                    <a:lnTo>
                      <a:pt x="3471" y="11745"/>
                    </a:lnTo>
                    <a:lnTo>
                      <a:pt x="2777" y="12420"/>
                    </a:lnTo>
                    <a:lnTo>
                      <a:pt x="2083" y="13027"/>
                    </a:lnTo>
                    <a:lnTo>
                      <a:pt x="849" y="13972"/>
                    </a:lnTo>
                    <a:lnTo>
                      <a:pt x="0" y="14445"/>
                    </a:lnTo>
                    <a:lnTo>
                      <a:pt x="0" y="14512"/>
                    </a:lnTo>
                    <a:lnTo>
                      <a:pt x="1851" y="13972"/>
                    </a:lnTo>
                    <a:lnTo>
                      <a:pt x="3317" y="13703"/>
                    </a:lnTo>
                    <a:lnTo>
                      <a:pt x="3934" y="13635"/>
                    </a:lnTo>
                    <a:lnTo>
                      <a:pt x="4860" y="13635"/>
                    </a:lnTo>
                    <a:lnTo>
                      <a:pt x="5246" y="13703"/>
                    </a:lnTo>
                    <a:lnTo>
                      <a:pt x="5554" y="13837"/>
                    </a:lnTo>
                    <a:lnTo>
                      <a:pt x="5863" y="14108"/>
                    </a:lnTo>
                    <a:lnTo>
                      <a:pt x="6017" y="14310"/>
                    </a:lnTo>
                    <a:lnTo>
                      <a:pt x="6017" y="14782"/>
                    </a:lnTo>
                    <a:lnTo>
                      <a:pt x="5940" y="15322"/>
                    </a:lnTo>
                    <a:lnTo>
                      <a:pt x="5323" y="16403"/>
                    </a:lnTo>
                    <a:lnTo>
                      <a:pt x="4474" y="17482"/>
                    </a:lnTo>
                    <a:lnTo>
                      <a:pt x="3780" y="18225"/>
                    </a:lnTo>
                    <a:lnTo>
                      <a:pt x="3471" y="18562"/>
                    </a:lnTo>
                    <a:lnTo>
                      <a:pt x="4243" y="18360"/>
                    </a:lnTo>
                    <a:lnTo>
                      <a:pt x="4860" y="18292"/>
                    </a:lnTo>
                    <a:lnTo>
                      <a:pt x="5323" y="18292"/>
                    </a:lnTo>
                    <a:lnTo>
                      <a:pt x="5709" y="18360"/>
                    </a:lnTo>
                    <a:lnTo>
                      <a:pt x="6094" y="18562"/>
                    </a:lnTo>
                    <a:lnTo>
                      <a:pt x="6326" y="18765"/>
                    </a:lnTo>
                    <a:lnTo>
                      <a:pt x="6480" y="19035"/>
                    </a:lnTo>
                    <a:lnTo>
                      <a:pt x="6557" y="19305"/>
                    </a:lnTo>
                    <a:lnTo>
                      <a:pt x="6634" y="19980"/>
                    </a:lnTo>
                    <a:lnTo>
                      <a:pt x="6634" y="20520"/>
                    </a:lnTo>
                    <a:lnTo>
                      <a:pt x="6480" y="21127"/>
                    </a:lnTo>
                    <a:lnTo>
                      <a:pt x="6866" y="21060"/>
                    </a:lnTo>
                    <a:lnTo>
                      <a:pt x="7174" y="21127"/>
                    </a:lnTo>
                    <a:lnTo>
                      <a:pt x="7406" y="21330"/>
                    </a:lnTo>
                    <a:lnTo>
                      <a:pt x="7637" y="21600"/>
                    </a:lnTo>
                    <a:lnTo>
                      <a:pt x="10800" y="21600"/>
                    </a:lnTo>
                    <a:lnTo>
                      <a:pt x="11417" y="21330"/>
                    </a:lnTo>
                    <a:lnTo>
                      <a:pt x="11957" y="21195"/>
                    </a:lnTo>
                    <a:lnTo>
                      <a:pt x="12420" y="21195"/>
                    </a:lnTo>
                    <a:lnTo>
                      <a:pt x="12420" y="20925"/>
                    </a:lnTo>
                    <a:lnTo>
                      <a:pt x="12497" y="20520"/>
                    </a:lnTo>
                    <a:lnTo>
                      <a:pt x="12729" y="19575"/>
                    </a:lnTo>
                    <a:lnTo>
                      <a:pt x="13269" y="17887"/>
                    </a:lnTo>
                    <a:lnTo>
                      <a:pt x="13423" y="17617"/>
                    </a:lnTo>
                    <a:lnTo>
                      <a:pt x="13577" y="17685"/>
                    </a:lnTo>
                    <a:lnTo>
                      <a:pt x="13654" y="17753"/>
                    </a:lnTo>
                    <a:lnTo>
                      <a:pt x="13809" y="18022"/>
                    </a:lnTo>
                    <a:lnTo>
                      <a:pt x="13809" y="18765"/>
                    </a:lnTo>
                    <a:lnTo>
                      <a:pt x="14040" y="19710"/>
                    </a:lnTo>
                    <a:lnTo>
                      <a:pt x="14349" y="20655"/>
                    </a:lnTo>
                    <a:lnTo>
                      <a:pt x="14734" y="21600"/>
                    </a:lnTo>
                    <a:lnTo>
                      <a:pt x="16354" y="21600"/>
                    </a:lnTo>
                    <a:lnTo>
                      <a:pt x="16663" y="21262"/>
                    </a:lnTo>
                    <a:lnTo>
                      <a:pt x="16894" y="21060"/>
                    </a:lnTo>
                    <a:lnTo>
                      <a:pt x="17203" y="20925"/>
                    </a:lnTo>
                    <a:lnTo>
                      <a:pt x="17434" y="20925"/>
                    </a:lnTo>
                    <a:lnTo>
                      <a:pt x="17666" y="20992"/>
                    </a:lnTo>
                    <a:lnTo>
                      <a:pt x="17897" y="21195"/>
                    </a:lnTo>
                    <a:lnTo>
                      <a:pt x="18129" y="21330"/>
                    </a:lnTo>
                    <a:lnTo>
                      <a:pt x="18283" y="21600"/>
                    </a:lnTo>
                    <a:lnTo>
                      <a:pt x="21600" y="21600"/>
                    </a:lnTo>
                    <a:lnTo>
                      <a:pt x="21600" y="3375"/>
                    </a:lnTo>
                    <a:close/>
                  </a:path>
                </a:pathLst>
              </a:custGeom>
              <a:solidFill>
                <a:schemeClr val="accent1">
                  <a:alpha val="8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grpSp>
        <p:grpSp>
          <p:nvGrpSpPr>
            <p:cNvPr id="31" name="Group 200"/>
            <p:cNvGrpSpPr/>
            <p:nvPr/>
          </p:nvGrpSpPr>
          <p:grpSpPr>
            <a:xfrm>
              <a:off x="228483" y="0"/>
              <a:ext cx="9478842" cy="6857993"/>
              <a:chOff x="0" y="0"/>
              <a:chExt cx="9478840" cy="6857992"/>
            </a:xfrm>
          </p:grpSpPr>
          <p:sp>
            <p:nvSpPr>
              <p:cNvPr id="20" name="Freeform 16"/>
              <p:cNvSpPr/>
              <p:nvPr/>
            </p:nvSpPr>
            <p:spPr>
              <a:xfrm rot="9111631">
                <a:off x="7805780" y="1465582"/>
                <a:ext cx="1285379" cy="196619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142" y="10950"/>
                    </a:moveTo>
                    <a:lnTo>
                      <a:pt x="21325" y="10561"/>
                    </a:lnTo>
                    <a:lnTo>
                      <a:pt x="21463" y="10142"/>
                    </a:lnTo>
                    <a:lnTo>
                      <a:pt x="21554" y="9723"/>
                    </a:lnTo>
                    <a:lnTo>
                      <a:pt x="21600" y="9304"/>
                    </a:lnTo>
                    <a:lnTo>
                      <a:pt x="21554" y="8945"/>
                    </a:lnTo>
                    <a:lnTo>
                      <a:pt x="21463" y="8646"/>
                    </a:lnTo>
                    <a:lnTo>
                      <a:pt x="21371" y="8526"/>
                    </a:lnTo>
                    <a:lnTo>
                      <a:pt x="21325" y="8437"/>
                    </a:lnTo>
                    <a:lnTo>
                      <a:pt x="21188" y="8347"/>
                    </a:lnTo>
                    <a:lnTo>
                      <a:pt x="21097" y="8317"/>
                    </a:lnTo>
                    <a:lnTo>
                      <a:pt x="20959" y="8287"/>
                    </a:lnTo>
                    <a:lnTo>
                      <a:pt x="20731" y="8257"/>
                    </a:lnTo>
                    <a:lnTo>
                      <a:pt x="20273" y="8287"/>
                    </a:lnTo>
                    <a:lnTo>
                      <a:pt x="19724" y="8347"/>
                    </a:lnTo>
                    <a:lnTo>
                      <a:pt x="19175" y="8466"/>
                    </a:lnTo>
                    <a:lnTo>
                      <a:pt x="18031" y="8706"/>
                    </a:lnTo>
                    <a:lnTo>
                      <a:pt x="17207" y="8915"/>
                    </a:lnTo>
                    <a:lnTo>
                      <a:pt x="17161" y="8915"/>
                    </a:lnTo>
                    <a:lnTo>
                      <a:pt x="16154" y="9244"/>
                    </a:lnTo>
                    <a:lnTo>
                      <a:pt x="15834" y="9424"/>
                    </a:lnTo>
                    <a:lnTo>
                      <a:pt x="15514" y="9543"/>
                    </a:lnTo>
                    <a:lnTo>
                      <a:pt x="15056" y="9843"/>
                    </a:lnTo>
                    <a:lnTo>
                      <a:pt x="14964" y="9873"/>
                    </a:lnTo>
                    <a:lnTo>
                      <a:pt x="14873" y="9873"/>
                    </a:lnTo>
                    <a:lnTo>
                      <a:pt x="14827" y="9843"/>
                    </a:lnTo>
                    <a:lnTo>
                      <a:pt x="14873" y="9783"/>
                    </a:lnTo>
                    <a:lnTo>
                      <a:pt x="15102" y="9543"/>
                    </a:lnTo>
                    <a:lnTo>
                      <a:pt x="16566" y="8197"/>
                    </a:lnTo>
                    <a:lnTo>
                      <a:pt x="16841" y="7898"/>
                    </a:lnTo>
                    <a:lnTo>
                      <a:pt x="17024" y="7569"/>
                    </a:lnTo>
                    <a:lnTo>
                      <a:pt x="17115" y="7240"/>
                    </a:lnTo>
                    <a:lnTo>
                      <a:pt x="17161" y="6911"/>
                    </a:lnTo>
                    <a:lnTo>
                      <a:pt x="17161" y="6552"/>
                    </a:lnTo>
                    <a:lnTo>
                      <a:pt x="17115" y="6193"/>
                    </a:lnTo>
                    <a:lnTo>
                      <a:pt x="17024" y="5834"/>
                    </a:lnTo>
                    <a:lnTo>
                      <a:pt x="16932" y="5505"/>
                    </a:lnTo>
                    <a:lnTo>
                      <a:pt x="16658" y="4906"/>
                    </a:lnTo>
                    <a:lnTo>
                      <a:pt x="16383" y="4398"/>
                    </a:lnTo>
                    <a:lnTo>
                      <a:pt x="16063" y="3949"/>
                    </a:lnTo>
                    <a:lnTo>
                      <a:pt x="15559" y="3889"/>
                    </a:lnTo>
                    <a:lnTo>
                      <a:pt x="15102" y="3799"/>
                    </a:lnTo>
                    <a:lnTo>
                      <a:pt x="14690" y="3710"/>
                    </a:lnTo>
                    <a:lnTo>
                      <a:pt x="14278" y="3590"/>
                    </a:lnTo>
                    <a:lnTo>
                      <a:pt x="13592" y="3351"/>
                    </a:lnTo>
                    <a:lnTo>
                      <a:pt x="12951" y="3052"/>
                    </a:lnTo>
                    <a:lnTo>
                      <a:pt x="12447" y="2752"/>
                    </a:lnTo>
                    <a:lnTo>
                      <a:pt x="12036" y="2423"/>
                    </a:lnTo>
                    <a:lnTo>
                      <a:pt x="11669" y="2064"/>
                    </a:lnTo>
                    <a:lnTo>
                      <a:pt x="11395" y="1735"/>
                    </a:lnTo>
                    <a:lnTo>
                      <a:pt x="11212" y="1376"/>
                    </a:lnTo>
                    <a:lnTo>
                      <a:pt x="11029" y="1077"/>
                    </a:lnTo>
                    <a:lnTo>
                      <a:pt x="10937" y="778"/>
                    </a:lnTo>
                    <a:lnTo>
                      <a:pt x="10846" y="509"/>
                    </a:lnTo>
                    <a:lnTo>
                      <a:pt x="10800" y="120"/>
                    </a:lnTo>
                    <a:lnTo>
                      <a:pt x="10800" y="0"/>
                    </a:lnTo>
                    <a:lnTo>
                      <a:pt x="10754" y="120"/>
                    </a:lnTo>
                    <a:lnTo>
                      <a:pt x="10708" y="509"/>
                    </a:lnTo>
                    <a:lnTo>
                      <a:pt x="10663" y="778"/>
                    </a:lnTo>
                    <a:lnTo>
                      <a:pt x="10388" y="1376"/>
                    </a:lnTo>
                    <a:lnTo>
                      <a:pt x="10159" y="1735"/>
                    </a:lnTo>
                    <a:lnTo>
                      <a:pt x="9885" y="2064"/>
                    </a:lnTo>
                    <a:lnTo>
                      <a:pt x="9564" y="2423"/>
                    </a:lnTo>
                    <a:lnTo>
                      <a:pt x="9107" y="2752"/>
                    </a:lnTo>
                    <a:lnTo>
                      <a:pt x="8603" y="3052"/>
                    </a:lnTo>
                    <a:lnTo>
                      <a:pt x="8008" y="3351"/>
                    </a:lnTo>
                    <a:lnTo>
                      <a:pt x="7276" y="3590"/>
                    </a:lnTo>
                    <a:lnTo>
                      <a:pt x="6864" y="3710"/>
                    </a:lnTo>
                    <a:lnTo>
                      <a:pt x="6453" y="3799"/>
                    </a:lnTo>
                    <a:lnTo>
                      <a:pt x="5995" y="3889"/>
                    </a:lnTo>
                    <a:lnTo>
                      <a:pt x="5492" y="3949"/>
                    </a:lnTo>
                    <a:lnTo>
                      <a:pt x="5171" y="4398"/>
                    </a:lnTo>
                    <a:lnTo>
                      <a:pt x="4897" y="4906"/>
                    </a:lnTo>
                    <a:lnTo>
                      <a:pt x="4622" y="5505"/>
                    </a:lnTo>
                    <a:lnTo>
                      <a:pt x="4531" y="5834"/>
                    </a:lnTo>
                    <a:lnTo>
                      <a:pt x="4439" y="6193"/>
                    </a:lnTo>
                    <a:lnTo>
                      <a:pt x="4393" y="6552"/>
                    </a:lnTo>
                    <a:lnTo>
                      <a:pt x="4393" y="6911"/>
                    </a:lnTo>
                    <a:lnTo>
                      <a:pt x="4439" y="7240"/>
                    </a:lnTo>
                    <a:lnTo>
                      <a:pt x="4531" y="7569"/>
                    </a:lnTo>
                    <a:lnTo>
                      <a:pt x="4759" y="7898"/>
                    </a:lnTo>
                    <a:lnTo>
                      <a:pt x="4988" y="8197"/>
                    </a:lnTo>
                    <a:lnTo>
                      <a:pt x="6453" y="9543"/>
                    </a:lnTo>
                    <a:lnTo>
                      <a:pt x="6681" y="9783"/>
                    </a:lnTo>
                    <a:lnTo>
                      <a:pt x="6727" y="9843"/>
                    </a:lnTo>
                    <a:lnTo>
                      <a:pt x="6681" y="9873"/>
                    </a:lnTo>
                    <a:lnTo>
                      <a:pt x="6590" y="9873"/>
                    </a:lnTo>
                    <a:lnTo>
                      <a:pt x="6498" y="9843"/>
                    </a:lnTo>
                    <a:lnTo>
                      <a:pt x="6086" y="9573"/>
                    </a:lnTo>
                    <a:lnTo>
                      <a:pt x="5812" y="9454"/>
                    </a:lnTo>
                    <a:lnTo>
                      <a:pt x="5492" y="9304"/>
                    </a:lnTo>
                    <a:lnTo>
                      <a:pt x="5125" y="9155"/>
                    </a:lnTo>
                    <a:lnTo>
                      <a:pt x="4622" y="9005"/>
                    </a:lnTo>
                    <a:lnTo>
                      <a:pt x="4622" y="8975"/>
                    </a:lnTo>
                    <a:lnTo>
                      <a:pt x="4119" y="8855"/>
                    </a:lnTo>
                    <a:lnTo>
                      <a:pt x="2883" y="8556"/>
                    </a:lnTo>
                    <a:lnTo>
                      <a:pt x="2197" y="8407"/>
                    </a:lnTo>
                    <a:lnTo>
                      <a:pt x="1510" y="8317"/>
                    </a:lnTo>
                    <a:lnTo>
                      <a:pt x="961" y="8257"/>
                    </a:lnTo>
                    <a:lnTo>
                      <a:pt x="686" y="8257"/>
                    </a:lnTo>
                    <a:lnTo>
                      <a:pt x="412" y="8347"/>
                    </a:lnTo>
                    <a:lnTo>
                      <a:pt x="320" y="8407"/>
                    </a:lnTo>
                    <a:lnTo>
                      <a:pt x="183" y="8616"/>
                    </a:lnTo>
                    <a:lnTo>
                      <a:pt x="46" y="8885"/>
                    </a:lnTo>
                    <a:lnTo>
                      <a:pt x="0" y="9214"/>
                    </a:lnTo>
                    <a:lnTo>
                      <a:pt x="46" y="9573"/>
                    </a:lnTo>
                    <a:lnTo>
                      <a:pt x="92" y="9962"/>
                    </a:lnTo>
                    <a:lnTo>
                      <a:pt x="183" y="10351"/>
                    </a:lnTo>
                    <a:lnTo>
                      <a:pt x="366" y="10740"/>
                    </a:lnTo>
                    <a:lnTo>
                      <a:pt x="366" y="10860"/>
                    </a:lnTo>
                    <a:lnTo>
                      <a:pt x="503" y="11069"/>
                    </a:lnTo>
                    <a:lnTo>
                      <a:pt x="869" y="11488"/>
                    </a:lnTo>
                    <a:lnTo>
                      <a:pt x="1144" y="11698"/>
                    </a:lnTo>
                    <a:lnTo>
                      <a:pt x="1190" y="11698"/>
                    </a:lnTo>
                    <a:lnTo>
                      <a:pt x="1373" y="11817"/>
                    </a:lnTo>
                    <a:lnTo>
                      <a:pt x="1602" y="11907"/>
                    </a:lnTo>
                    <a:lnTo>
                      <a:pt x="1785" y="11967"/>
                    </a:lnTo>
                    <a:lnTo>
                      <a:pt x="2014" y="12027"/>
                    </a:lnTo>
                    <a:lnTo>
                      <a:pt x="2380" y="12086"/>
                    </a:lnTo>
                    <a:lnTo>
                      <a:pt x="2929" y="12296"/>
                    </a:lnTo>
                    <a:lnTo>
                      <a:pt x="3158" y="12416"/>
                    </a:lnTo>
                    <a:lnTo>
                      <a:pt x="3432" y="12565"/>
                    </a:lnTo>
                    <a:lnTo>
                      <a:pt x="3661" y="12745"/>
                    </a:lnTo>
                    <a:lnTo>
                      <a:pt x="4027" y="13163"/>
                    </a:lnTo>
                    <a:lnTo>
                      <a:pt x="4073" y="13403"/>
                    </a:lnTo>
                    <a:lnTo>
                      <a:pt x="4073" y="13642"/>
                    </a:lnTo>
                    <a:lnTo>
                      <a:pt x="3981" y="13911"/>
                    </a:lnTo>
                    <a:lnTo>
                      <a:pt x="3798" y="14181"/>
                    </a:lnTo>
                    <a:lnTo>
                      <a:pt x="3478" y="14480"/>
                    </a:lnTo>
                    <a:lnTo>
                      <a:pt x="3020" y="14779"/>
                    </a:lnTo>
                    <a:lnTo>
                      <a:pt x="2425" y="15078"/>
                    </a:lnTo>
                    <a:lnTo>
                      <a:pt x="3020" y="15078"/>
                    </a:lnTo>
                    <a:lnTo>
                      <a:pt x="3478" y="15138"/>
                    </a:lnTo>
                    <a:lnTo>
                      <a:pt x="3981" y="15198"/>
                    </a:lnTo>
                    <a:lnTo>
                      <a:pt x="4622" y="15317"/>
                    </a:lnTo>
                    <a:lnTo>
                      <a:pt x="5263" y="15467"/>
                    </a:lnTo>
                    <a:lnTo>
                      <a:pt x="5949" y="15706"/>
                    </a:lnTo>
                    <a:lnTo>
                      <a:pt x="6269" y="15796"/>
                    </a:lnTo>
                    <a:lnTo>
                      <a:pt x="6590" y="15856"/>
                    </a:lnTo>
                    <a:lnTo>
                      <a:pt x="6956" y="15916"/>
                    </a:lnTo>
                    <a:lnTo>
                      <a:pt x="7597" y="15916"/>
                    </a:lnTo>
                    <a:lnTo>
                      <a:pt x="7917" y="15886"/>
                    </a:lnTo>
                    <a:lnTo>
                      <a:pt x="8512" y="15796"/>
                    </a:lnTo>
                    <a:lnTo>
                      <a:pt x="9061" y="15647"/>
                    </a:lnTo>
                    <a:lnTo>
                      <a:pt x="9564" y="15497"/>
                    </a:lnTo>
                    <a:lnTo>
                      <a:pt x="10159" y="15258"/>
                    </a:lnTo>
                    <a:lnTo>
                      <a:pt x="10159" y="16394"/>
                    </a:lnTo>
                    <a:lnTo>
                      <a:pt x="10114" y="17232"/>
                    </a:lnTo>
                    <a:lnTo>
                      <a:pt x="9976" y="18160"/>
                    </a:lnTo>
                    <a:lnTo>
                      <a:pt x="9839" y="18638"/>
                    </a:lnTo>
                    <a:lnTo>
                      <a:pt x="9564" y="19536"/>
                    </a:lnTo>
                    <a:lnTo>
                      <a:pt x="9336" y="19955"/>
                    </a:lnTo>
                    <a:lnTo>
                      <a:pt x="9107" y="20343"/>
                    </a:lnTo>
                    <a:lnTo>
                      <a:pt x="8832" y="20673"/>
                    </a:lnTo>
                    <a:lnTo>
                      <a:pt x="8512" y="20942"/>
                    </a:lnTo>
                    <a:lnTo>
                      <a:pt x="8329" y="21061"/>
                    </a:lnTo>
                    <a:lnTo>
                      <a:pt x="8146" y="21151"/>
                    </a:lnTo>
                    <a:lnTo>
                      <a:pt x="8054" y="21181"/>
                    </a:lnTo>
                    <a:lnTo>
                      <a:pt x="8008" y="21241"/>
                    </a:lnTo>
                    <a:lnTo>
                      <a:pt x="7963" y="21271"/>
                    </a:lnTo>
                    <a:lnTo>
                      <a:pt x="8008" y="21331"/>
                    </a:lnTo>
                    <a:lnTo>
                      <a:pt x="8054" y="21361"/>
                    </a:lnTo>
                    <a:lnTo>
                      <a:pt x="8100" y="21420"/>
                    </a:lnTo>
                    <a:lnTo>
                      <a:pt x="8283" y="21510"/>
                    </a:lnTo>
                    <a:lnTo>
                      <a:pt x="8420" y="21540"/>
                    </a:lnTo>
                    <a:lnTo>
                      <a:pt x="8603" y="21600"/>
                    </a:lnTo>
                    <a:lnTo>
                      <a:pt x="9107" y="21600"/>
                    </a:lnTo>
                    <a:lnTo>
                      <a:pt x="9381" y="21540"/>
                    </a:lnTo>
                    <a:lnTo>
                      <a:pt x="9656" y="21450"/>
                    </a:lnTo>
                    <a:lnTo>
                      <a:pt x="9793" y="21391"/>
                    </a:lnTo>
                    <a:lnTo>
                      <a:pt x="9931" y="21391"/>
                    </a:lnTo>
                    <a:lnTo>
                      <a:pt x="10114" y="21361"/>
                    </a:lnTo>
                    <a:lnTo>
                      <a:pt x="10159" y="21301"/>
                    </a:lnTo>
                    <a:lnTo>
                      <a:pt x="10251" y="21211"/>
                    </a:lnTo>
                    <a:lnTo>
                      <a:pt x="10480" y="20912"/>
                    </a:lnTo>
                    <a:lnTo>
                      <a:pt x="10663" y="20493"/>
                    </a:lnTo>
                    <a:lnTo>
                      <a:pt x="10846" y="19955"/>
                    </a:lnTo>
                    <a:lnTo>
                      <a:pt x="11029" y="19266"/>
                    </a:lnTo>
                    <a:lnTo>
                      <a:pt x="11166" y="18489"/>
                    </a:lnTo>
                    <a:lnTo>
                      <a:pt x="11303" y="17561"/>
                    </a:lnTo>
                    <a:lnTo>
                      <a:pt x="11395" y="16514"/>
                    </a:lnTo>
                    <a:lnTo>
                      <a:pt x="11486" y="15288"/>
                    </a:lnTo>
                    <a:lnTo>
                      <a:pt x="11807" y="15407"/>
                    </a:lnTo>
                    <a:lnTo>
                      <a:pt x="12173" y="15557"/>
                    </a:lnTo>
                    <a:lnTo>
                      <a:pt x="12631" y="15706"/>
                    </a:lnTo>
                    <a:lnTo>
                      <a:pt x="13180" y="15826"/>
                    </a:lnTo>
                    <a:lnTo>
                      <a:pt x="13775" y="15886"/>
                    </a:lnTo>
                    <a:lnTo>
                      <a:pt x="14095" y="15916"/>
                    </a:lnTo>
                    <a:lnTo>
                      <a:pt x="14690" y="15916"/>
                    </a:lnTo>
                    <a:lnTo>
                      <a:pt x="15010" y="15856"/>
                    </a:lnTo>
                    <a:lnTo>
                      <a:pt x="15285" y="15796"/>
                    </a:lnTo>
                    <a:lnTo>
                      <a:pt x="15605" y="15706"/>
                    </a:lnTo>
                    <a:lnTo>
                      <a:pt x="16292" y="15467"/>
                    </a:lnTo>
                    <a:lnTo>
                      <a:pt x="16978" y="15317"/>
                    </a:lnTo>
                    <a:lnTo>
                      <a:pt x="17573" y="15198"/>
                    </a:lnTo>
                    <a:lnTo>
                      <a:pt x="18076" y="15138"/>
                    </a:lnTo>
                    <a:lnTo>
                      <a:pt x="18534" y="15078"/>
                    </a:lnTo>
                    <a:lnTo>
                      <a:pt x="19129" y="15078"/>
                    </a:lnTo>
                    <a:lnTo>
                      <a:pt x="18534" y="14779"/>
                    </a:lnTo>
                    <a:lnTo>
                      <a:pt x="18076" y="14480"/>
                    </a:lnTo>
                    <a:lnTo>
                      <a:pt x="17756" y="14181"/>
                    </a:lnTo>
                    <a:lnTo>
                      <a:pt x="17573" y="13911"/>
                    </a:lnTo>
                    <a:lnTo>
                      <a:pt x="17481" y="13642"/>
                    </a:lnTo>
                    <a:lnTo>
                      <a:pt x="17481" y="13403"/>
                    </a:lnTo>
                    <a:lnTo>
                      <a:pt x="17573" y="13163"/>
                    </a:lnTo>
                    <a:lnTo>
                      <a:pt x="17710" y="12954"/>
                    </a:lnTo>
                    <a:lnTo>
                      <a:pt x="17893" y="12745"/>
                    </a:lnTo>
                    <a:lnTo>
                      <a:pt x="18122" y="12565"/>
                    </a:lnTo>
                    <a:lnTo>
                      <a:pt x="18397" y="12416"/>
                    </a:lnTo>
                    <a:lnTo>
                      <a:pt x="18671" y="12296"/>
                    </a:lnTo>
                    <a:lnTo>
                      <a:pt x="19175" y="12086"/>
                    </a:lnTo>
                    <a:lnTo>
                      <a:pt x="19541" y="12027"/>
                    </a:lnTo>
                    <a:lnTo>
                      <a:pt x="19861" y="11937"/>
                    </a:lnTo>
                    <a:lnTo>
                      <a:pt x="20181" y="11817"/>
                    </a:lnTo>
                    <a:lnTo>
                      <a:pt x="20410" y="11698"/>
                    </a:lnTo>
                    <a:lnTo>
                      <a:pt x="20639" y="11548"/>
                    </a:lnTo>
                    <a:lnTo>
                      <a:pt x="20822" y="11398"/>
                    </a:lnTo>
                    <a:lnTo>
                      <a:pt x="21005" y="11189"/>
                    </a:lnTo>
                    <a:lnTo>
                      <a:pt x="21142" y="10950"/>
                    </a:lnTo>
                    <a:close/>
                  </a:path>
                </a:pathLst>
              </a:custGeom>
              <a:solidFill>
                <a:schemeClr val="accent1">
                  <a:alpha val="2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1" name="Freeform 24"/>
              <p:cNvSpPr/>
              <p:nvPr/>
            </p:nvSpPr>
            <p:spPr>
              <a:xfrm rot="4324834">
                <a:off x="8260405" y="5300272"/>
                <a:ext cx="474358" cy="11542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46" y="0"/>
                    </a:moveTo>
                    <a:lnTo>
                      <a:pt x="6996" y="467"/>
                    </a:lnTo>
                    <a:lnTo>
                      <a:pt x="7171" y="899"/>
                    </a:lnTo>
                    <a:lnTo>
                      <a:pt x="7258" y="1366"/>
                    </a:lnTo>
                    <a:lnTo>
                      <a:pt x="7171" y="1833"/>
                    </a:lnTo>
                    <a:lnTo>
                      <a:pt x="6996" y="2300"/>
                    </a:lnTo>
                    <a:lnTo>
                      <a:pt x="6471" y="3235"/>
                    </a:lnTo>
                    <a:lnTo>
                      <a:pt x="6034" y="3702"/>
                    </a:lnTo>
                    <a:lnTo>
                      <a:pt x="5072" y="4636"/>
                    </a:lnTo>
                    <a:lnTo>
                      <a:pt x="4023" y="5571"/>
                    </a:lnTo>
                    <a:lnTo>
                      <a:pt x="3061" y="6433"/>
                    </a:lnTo>
                    <a:lnTo>
                      <a:pt x="2099" y="7260"/>
                    </a:lnTo>
                    <a:lnTo>
                      <a:pt x="1399" y="8015"/>
                    </a:lnTo>
                    <a:lnTo>
                      <a:pt x="787" y="8769"/>
                    </a:lnTo>
                    <a:lnTo>
                      <a:pt x="437" y="9488"/>
                    </a:lnTo>
                    <a:lnTo>
                      <a:pt x="175" y="10099"/>
                    </a:lnTo>
                    <a:lnTo>
                      <a:pt x="87" y="10638"/>
                    </a:lnTo>
                    <a:lnTo>
                      <a:pt x="0" y="11034"/>
                    </a:lnTo>
                    <a:lnTo>
                      <a:pt x="0" y="11393"/>
                    </a:lnTo>
                    <a:lnTo>
                      <a:pt x="262" y="12256"/>
                    </a:lnTo>
                    <a:lnTo>
                      <a:pt x="612" y="13010"/>
                    </a:lnTo>
                    <a:lnTo>
                      <a:pt x="1049" y="13693"/>
                    </a:lnTo>
                    <a:lnTo>
                      <a:pt x="1574" y="14304"/>
                    </a:lnTo>
                    <a:lnTo>
                      <a:pt x="2099" y="14807"/>
                    </a:lnTo>
                    <a:lnTo>
                      <a:pt x="2798" y="15275"/>
                    </a:lnTo>
                    <a:lnTo>
                      <a:pt x="3498" y="15670"/>
                    </a:lnTo>
                    <a:lnTo>
                      <a:pt x="4198" y="15993"/>
                    </a:lnTo>
                    <a:lnTo>
                      <a:pt x="4985" y="16281"/>
                    </a:lnTo>
                    <a:lnTo>
                      <a:pt x="5772" y="16497"/>
                    </a:lnTo>
                    <a:lnTo>
                      <a:pt x="6646" y="16676"/>
                    </a:lnTo>
                    <a:lnTo>
                      <a:pt x="7433" y="16820"/>
                    </a:lnTo>
                    <a:lnTo>
                      <a:pt x="8220" y="16928"/>
                    </a:lnTo>
                    <a:lnTo>
                      <a:pt x="8920" y="17000"/>
                    </a:lnTo>
                    <a:lnTo>
                      <a:pt x="10319" y="17072"/>
                    </a:lnTo>
                    <a:lnTo>
                      <a:pt x="10057" y="17647"/>
                    </a:lnTo>
                    <a:lnTo>
                      <a:pt x="9182" y="18869"/>
                    </a:lnTo>
                    <a:lnTo>
                      <a:pt x="8745" y="19444"/>
                    </a:lnTo>
                    <a:lnTo>
                      <a:pt x="8133" y="20019"/>
                    </a:lnTo>
                    <a:lnTo>
                      <a:pt x="7433" y="20486"/>
                    </a:lnTo>
                    <a:lnTo>
                      <a:pt x="7083" y="20666"/>
                    </a:lnTo>
                    <a:lnTo>
                      <a:pt x="6646" y="20845"/>
                    </a:lnTo>
                    <a:lnTo>
                      <a:pt x="6209" y="20989"/>
                    </a:lnTo>
                    <a:lnTo>
                      <a:pt x="5772" y="21097"/>
                    </a:lnTo>
                    <a:lnTo>
                      <a:pt x="5684" y="21133"/>
                    </a:lnTo>
                    <a:lnTo>
                      <a:pt x="5509" y="21169"/>
                    </a:lnTo>
                    <a:lnTo>
                      <a:pt x="5509" y="21241"/>
                    </a:lnTo>
                    <a:lnTo>
                      <a:pt x="5684" y="21348"/>
                    </a:lnTo>
                    <a:lnTo>
                      <a:pt x="5859" y="21420"/>
                    </a:lnTo>
                    <a:lnTo>
                      <a:pt x="6384" y="21564"/>
                    </a:lnTo>
                    <a:lnTo>
                      <a:pt x="6734" y="21600"/>
                    </a:lnTo>
                    <a:lnTo>
                      <a:pt x="7521" y="21600"/>
                    </a:lnTo>
                    <a:lnTo>
                      <a:pt x="8308" y="21492"/>
                    </a:lnTo>
                    <a:lnTo>
                      <a:pt x="8483" y="21492"/>
                    </a:lnTo>
                    <a:lnTo>
                      <a:pt x="8745" y="21456"/>
                    </a:lnTo>
                    <a:lnTo>
                      <a:pt x="9007" y="21348"/>
                    </a:lnTo>
                    <a:lnTo>
                      <a:pt x="9357" y="21097"/>
                    </a:lnTo>
                    <a:lnTo>
                      <a:pt x="9794" y="20773"/>
                    </a:lnTo>
                    <a:lnTo>
                      <a:pt x="10144" y="20378"/>
                    </a:lnTo>
                    <a:lnTo>
                      <a:pt x="10581" y="19911"/>
                    </a:lnTo>
                    <a:lnTo>
                      <a:pt x="11456" y="18653"/>
                    </a:lnTo>
                    <a:lnTo>
                      <a:pt x="12330" y="17000"/>
                    </a:lnTo>
                    <a:lnTo>
                      <a:pt x="12593" y="17000"/>
                    </a:lnTo>
                    <a:lnTo>
                      <a:pt x="13642" y="16676"/>
                    </a:lnTo>
                    <a:lnTo>
                      <a:pt x="14604" y="16389"/>
                    </a:lnTo>
                    <a:lnTo>
                      <a:pt x="16353" y="15742"/>
                    </a:lnTo>
                    <a:lnTo>
                      <a:pt x="17140" y="15418"/>
                    </a:lnTo>
                    <a:lnTo>
                      <a:pt x="17840" y="15095"/>
                    </a:lnTo>
                    <a:lnTo>
                      <a:pt x="18452" y="14771"/>
                    </a:lnTo>
                    <a:lnTo>
                      <a:pt x="18977" y="14412"/>
                    </a:lnTo>
                    <a:lnTo>
                      <a:pt x="19501" y="14089"/>
                    </a:lnTo>
                    <a:lnTo>
                      <a:pt x="19938" y="13729"/>
                    </a:lnTo>
                    <a:lnTo>
                      <a:pt x="20376" y="13406"/>
                    </a:lnTo>
                    <a:lnTo>
                      <a:pt x="20638" y="13046"/>
                    </a:lnTo>
                    <a:lnTo>
                      <a:pt x="21163" y="12363"/>
                    </a:lnTo>
                    <a:lnTo>
                      <a:pt x="21425" y="11645"/>
                    </a:lnTo>
                    <a:lnTo>
                      <a:pt x="21600" y="10926"/>
                    </a:lnTo>
                    <a:lnTo>
                      <a:pt x="21513" y="10207"/>
                    </a:lnTo>
                    <a:lnTo>
                      <a:pt x="21250" y="9524"/>
                    </a:lnTo>
                    <a:lnTo>
                      <a:pt x="20900" y="8805"/>
                    </a:lnTo>
                    <a:lnTo>
                      <a:pt x="20463" y="8122"/>
                    </a:lnTo>
                    <a:lnTo>
                      <a:pt x="19851" y="7440"/>
                    </a:lnTo>
                    <a:lnTo>
                      <a:pt x="19151" y="6757"/>
                    </a:lnTo>
                    <a:lnTo>
                      <a:pt x="18364" y="6110"/>
                    </a:lnTo>
                    <a:lnTo>
                      <a:pt x="17490" y="5463"/>
                    </a:lnTo>
                    <a:lnTo>
                      <a:pt x="16615" y="4852"/>
                    </a:lnTo>
                    <a:lnTo>
                      <a:pt x="14691" y="3702"/>
                    </a:lnTo>
                    <a:lnTo>
                      <a:pt x="12680" y="2660"/>
                    </a:lnTo>
                    <a:lnTo>
                      <a:pt x="10844" y="1761"/>
                    </a:lnTo>
                    <a:lnTo>
                      <a:pt x="9182" y="1042"/>
                    </a:lnTo>
                    <a:lnTo>
                      <a:pt x="7870" y="467"/>
                    </a:lnTo>
                    <a:lnTo>
                      <a:pt x="6646" y="0"/>
                    </a:lnTo>
                    <a:close/>
                  </a:path>
                </a:pathLst>
              </a:custGeom>
              <a:solidFill>
                <a:schemeClr val="accent1">
                  <a:alpha val="2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2" name="Freeform 28"/>
              <p:cNvSpPr/>
              <p:nvPr/>
            </p:nvSpPr>
            <p:spPr>
              <a:xfrm rot="19659348">
                <a:off x="7204419" y="3993953"/>
                <a:ext cx="942539" cy="14867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273" y="8414"/>
                    </a:moveTo>
                    <a:lnTo>
                      <a:pt x="21236" y="8552"/>
                    </a:lnTo>
                    <a:lnTo>
                      <a:pt x="21164" y="8668"/>
                    </a:lnTo>
                    <a:lnTo>
                      <a:pt x="20982" y="8852"/>
                    </a:lnTo>
                    <a:lnTo>
                      <a:pt x="20727" y="9036"/>
                    </a:lnTo>
                    <a:lnTo>
                      <a:pt x="20473" y="9175"/>
                    </a:lnTo>
                    <a:lnTo>
                      <a:pt x="20255" y="9267"/>
                    </a:lnTo>
                    <a:lnTo>
                      <a:pt x="20036" y="9336"/>
                    </a:lnTo>
                    <a:lnTo>
                      <a:pt x="19855" y="9405"/>
                    </a:lnTo>
                    <a:lnTo>
                      <a:pt x="19818" y="9359"/>
                    </a:lnTo>
                    <a:lnTo>
                      <a:pt x="19782" y="9244"/>
                    </a:lnTo>
                    <a:lnTo>
                      <a:pt x="19636" y="9106"/>
                    </a:lnTo>
                    <a:lnTo>
                      <a:pt x="19564" y="9013"/>
                    </a:lnTo>
                    <a:lnTo>
                      <a:pt x="19273" y="8875"/>
                    </a:lnTo>
                    <a:lnTo>
                      <a:pt x="19127" y="8829"/>
                    </a:lnTo>
                    <a:lnTo>
                      <a:pt x="18909" y="8783"/>
                    </a:lnTo>
                    <a:lnTo>
                      <a:pt x="18691" y="8760"/>
                    </a:lnTo>
                    <a:lnTo>
                      <a:pt x="18400" y="8760"/>
                    </a:lnTo>
                    <a:lnTo>
                      <a:pt x="18109" y="8783"/>
                    </a:lnTo>
                    <a:lnTo>
                      <a:pt x="17382" y="8921"/>
                    </a:lnTo>
                    <a:lnTo>
                      <a:pt x="16800" y="9106"/>
                    </a:lnTo>
                    <a:lnTo>
                      <a:pt x="16327" y="9267"/>
                    </a:lnTo>
                    <a:lnTo>
                      <a:pt x="15964" y="9428"/>
                    </a:lnTo>
                    <a:lnTo>
                      <a:pt x="15673" y="9567"/>
                    </a:lnTo>
                    <a:lnTo>
                      <a:pt x="15309" y="9774"/>
                    </a:lnTo>
                    <a:lnTo>
                      <a:pt x="15200" y="9843"/>
                    </a:lnTo>
                    <a:lnTo>
                      <a:pt x="15091" y="9866"/>
                    </a:lnTo>
                    <a:lnTo>
                      <a:pt x="15018" y="9866"/>
                    </a:lnTo>
                    <a:lnTo>
                      <a:pt x="14982" y="9843"/>
                    </a:lnTo>
                    <a:lnTo>
                      <a:pt x="14982" y="9774"/>
                    </a:lnTo>
                    <a:lnTo>
                      <a:pt x="15236" y="9544"/>
                    </a:lnTo>
                    <a:lnTo>
                      <a:pt x="15745" y="9060"/>
                    </a:lnTo>
                    <a:lnTo>
                      <a:pt x="16727" y="8184"/>
                    </a:lnTo>
                    <a:lnTo>
                      <a:pt x="17018" y="7907"/>
                    </a:lnTo>
                    <a:lnTo>
                      <a:pt x="17200" y="7584"/>
                    </a:lnTo>
                    <a:lnTo>
                      <a:pt x="17309" y="7238"/>
                    </a:lnTo>
                    <a:lnTo>
                      <a:pt x="17382" y="6893"/>
                    </a:lnTo>
                    <a:lnTo>
                      <a:pt x="17382" y="6547"/>
                    </a:lnTo>
                    <a:lnTo>
                      <a:pt x="17236" y="5855"/>
                    </a:lnTo>
                    <a:lnTo>
                      <a:pt x="17127" y="5509"/>
                    </a:lnTo>
                    <a:lnTo>
                      <a:pt x="16836" y="4910"/>
                    </a:lnTo>
                    <a:lnTo>
                      <a:pt x="16545" y="4426"/>
                    </a:lnTo>
                    <a:lnTo>
                      <a:pt x="16327" y="4080"/>
                    </a:lnTo>
                    <a:lnTo>
                      <a:pt x="16218" y="3965"/>
                    </a:lnTo>
                    <a:lnTo>
                      <a:pt x="15709" y="3896"/>
                    </a:lnTo>
                    <a:lnTo>
                      <a:pt x="15236" y="3804"/>
                    </a:lnTo>
                    <a:lnTo>
                      <a:pt x="14800" y="3711"/>
                    </a:lnTo>
                    <a:lnTo>
                      <a:pt x="14000" y="3481"/>
                    </a:lnTo>
                    <a:lnTo>
                      <a:pt x="13018" y="3066"/>
                    </a:lnTo>
                    <a:lnTo>
                      <a:pt x="12509" y="2743"/>
                    </a:lnTo>
                    <a:lnTo>
                      <a:pt x="12073" y="2420"/>
                    </a:lnTo>
                    <a:lnTo>
                      <a:pt x="11709" y="2075"/>
                    </a:lnTo>
                    <a:lnTo>
                      <a:pt x="11418" y="1729"/>
                    </a:lnTo>
                    <a:lnTo>
                      <a:pt x="11200" y="1406"/>
                    </a:lnTo>
                    <a:lnTo>
                      <a:pt x="11055" y="1083"/>
                    </a:lnTo>
                    <a:lnTo>
                      <a:pt x="10909" y="784"/>
                    </a:lnTo>
                    <a:lnTo>
                      <a:pt x="10836" y="530"/>
                    </a:lnTo>
                    <a:lnTo>
                      <a:pt x="10800" y="138"/>
                    </a:lnTo>
                    <a:lnTo>
                      <a:pt x="10800" y="46"/>
                    </a:lnTo>
                    <a:lnTo>
                      <a:pt x="10764" y="0"/>
                    </a:lnTo>
                    <a:lnTo>
                      <a:pt x="10764" y="138"/>
                    </a:lnTo>
                    <a:lnTo>
                      <a:pt x="10727" y="530"/>
                    </a:lnTo>
                    <a:lnTo>
                      <a:pt x="10655" y="784"/>
                    </a:lnTo>
                    <a:lnTo>
                      <a:pt x="10509" y="1083"/>
                    </a:lnTo>
                    <a:lnTo>
                      <a:pt x="10364" y="1406"/>
                    </a:lnTo>
                    <a:lnTo>
                      <a:pt x="10145" y="1729"/>
                    </a:lnTo>
                    <a:lnTo>
                      <a:pt x="9855" y="2075"/>
                    </a:lnTo>
                    <a:lnTo>
                      <a:pt x="9491" y="2420"/>
                    </a:lnTo>
                    <a:lnTo>
                      <a:pt x="9055" y="2743"/>
                    </a:lnTo>
                    <a:lnTo>
                      <a:pt x="8545" y="3066"/>
                    </a:lnTo>
                    <a:lnTo>
                      <a:pt x="7564" y="3481"/>
                    </a:lnTo>
                    <a:lnTo>
                      <a:pt x="6764" y="3711"/>
                    </a:lnTo>
                    <a:lnTo>
                      <a:pt x="6327" y="3804"/>
                    </a:lnTo>
                    <a:lnTo>
                      <a:pt x="5855" y="3896"/>
                    </a:lnTo>
                    <a:lnTo>
                      <a:pt x="5345" y="3965"/>
                    </a:lnTo>
                    <a:lnTo>
                      <a:pt x="5236" y="4080"/>
                    </a:lnTo>
                    <a:lnTo>
                      <a:pt x="5018" y="4426"/>
                    </a:lnTo>
                    <a:lnTo>
                      <a:pt x="4727" y="4910"/>
                    </a:lnTo>
                    <a:lnTo>
                      <a:pt x="4436" y="5509"/>
                    </a:lnTo>
                    <a:lnTo>
                      <a:pt x="4327" y="5855"/>
                    </a:lnTo>
                    <a:lnTo>
                      <a:pt x="4182" y="6547"/>
                    </a:lnTo>
                    <a:lnTo>
                      <a:pt x="4182" y="6893"/>
                    </a:lnTo>
                    <a:lnTo>
                      <a:pt x="4255" y="7238"/>
                    </a:lnTo>
                    <a:lnTo>
                      <a:pt x="4364" y="7584"/>
                    </a:lnTo>
                    <a:lnTo>
                      <a:pt x="4545" y="7907"/>
                    </a:lnTo>
                    <a:lnTo>
                      <a:pt x="4836" y="8184"/>
                    </a:lnTo>
                    <a:lnTo>
                      <a:pt x="5818" y="9060"/>
                    </a:lnTo>
                    <a:lnTo>
                      <a:pt x="6327" y="9544"/>
                    </a:lnTo>
                    <a:lnTo>
                      <a:pt x="6582" y="9774"/>
                    </a:lnTo>
                    <a:lnTo>
                      <a:pt x="6582" y="9843"/>
                    </a:lnTo>
                    <a:lnTo>
                      <a:pt x="6545" y="9866"/>
                    </a:lnTo>
                    <a:lnTo>
                      <a:pt x="6473" y="9866"/>
                    </a:lnTo>
                    <a:lnTo>
                      <a:pt x="6364" y="9843"/>
                    </a:lnTo>
                    <a:lnTo>
                      <a:pt x="6255" y="9774"/>
                    </a:lnTo>
                    <a:lnTo>
                      <a:pt x="5891" y="9567"/>
                    </a:lnTo>
                    <a:lnTo>
                      <a:pt x="5600" y="9428"/>
                    </a:lnTo>
                    <a:lnTo>
                      <a:pt x="5236" y="9267"/>
                    </a:lnTo>
                    <a:lnTo>
                      <a:pt x="4764" y="9106"/>
                    </a:lnTo>
                    <a:lnTo>
                      <a:pt x="4182" y="8921"/>
                    </a:lnTo>
                    <a:lnTo>
                      <a:pt x="3455" y="8783"/>
                    </a:lnTo>
                    <a:lnTo>
                      <a:pt x="3164" y="8760"/>
                    </a:lnTo>
                    <a:lnTo>
                      <a:pt x="2873" y="8760"/>
                    </a:lnTo>
                    <a:lnTo>
                      <a:pt x="2655" y="8783"/>
                    </a:lnTo>
                    <a:lnTo>
                      <a:pt x="2436" y="8829"/>
                    </a:lnTo>
                    <a:lnTo>
                      <a:pt x="2291" y="8875"/>
                    </a:lnTo>
                    <a:lnTo>
                      <a:pt x="2000" y="9013"/>
                    </a:lnTo>
                    <a:lnTo>
                      <a:pt x="1927" y="9106"/>
                    </a:lnTo>
                    <a:lnTo>
                      <a:pt x="1782" y="9244"/>
                    </a:lnTo>
                    <a:lnTo>
                      <a:pt x="1745" y="9359"/>
                    </a:lnTo>
                    <a:lnTo>
                      <a:pt x="1709" y="9405"/>
                    </a:lnTo>
                    <a:lnTo>
                      <a:pt x="1527" y="9336"/>
                    </a:lnTo>
                    <a:lnTo>
                      <a:pt x="1309" y="9267"/>
                    </a:lnTo>
                    <a:lnTo>
                      <a:pt x="1091" y="9175"/>
                    </a:lnTo>
                    <a:lnTo>
                      <a:pt x="836" y="9036"/>
                    </a:lnTo>
                    <a:lnTo>
                      <a:pt x="400" y="8668"/>
                    </a:lnTo>
                    <a:lnTo>
                      <a:pt x="327" y="8552"/>
                    </a:lnTo>
                    <a:lnTo>
                      <a:pt x="291" y="8414"/>
                    </a:lnTo>
                    <a:lnTo>
                      <a:pt x="255" y="8322"/>
                    </a:lnTo>
                    <a:lnTo>
                      <a:pt x="182" y="8322"/>
                    </a:lnTo>
                    <a:lnTo>
                      <a:pt x="145" y="8345"/>
                    </a:lnTo>
                    <a:lnTo>
                      <a:pt x="109" y="8460"/>
                    </a:lnTo>
                    <a:lnTo>
                      <a:pt x="73" y="8783"/>
                    </a:lnTo>
                    <a:lnTo>
                      <a:pt x="0" y="9221"/>
                    </a:lnTo>
                    <a:lnTo>
                      <a:pt x="0" y="10604"/>
                    </a:lnTo>
                    <a:lnTo>
                      <a:pt x="73" y="10858"/>
                    </a:lnTo>
                    <a:lnTo>
                      <a:pt x="145" y="11042"/>
                    </a:lnTo>
                    <a:lnTo>
                      <a:pt x="291" y="11226"/>
                    </a:lnTo>
                    <a:lnTo>
                      <a:pt x="473" y="11411"/>
                    </a:lnTo>
                    <a:lnTo>
                      <a:pt x="691" y="11595"/>
                    </a:lnTo>
                    <a:lnTo>
                      <a:pt x="1200" y="11872"/>
                    </a:lnTo>
                    <a:lnTo>
                      <a:pt x="1455" y="11964"/>
                    </a:lnTo>
                    <a:lnTo>
                      <a:pt x="1745" y="12010"/>
                    </a:lnTo>
                    <a:lnTo>
                      <a:pt x="1927" y="12056"/>
                    </a:lnTo>
                    <a:lnTo>
                      <a:pt x="2145" y="12102"/>
                    </a:lnTo>
                    <a:lnTo>
                      <a:pt x="2655" y="12287"/>
                    </a:lnTo>
                    <a:lnTo>
                      <a:pt x="2945" y="12425"/>
                    </a:lnTo>
                    <a:lnTo>
                      <a:pt x="3455" y="12748"/>
                    </a:lnTo>
                    <a:lnTo>
                      <a:pt x="3818" y="13163"/>
                    </a:lnTo>
                    <a:lnTo>
                      <a:pt x="3891" y="13393"/>
                    </a:lnTo>
                    <a:lnTo>
                      <a:pt x="3891" y="13647"/>
                    </a:lnTo>
                    <a:lnTo>
                      <a:pt x="3855" y="13762"/>
                    </a:lnTo>
                    <a:lnTo>
                      <a:pt x="3709" y="14039"/>
                    </a:lnTo>
                    <a:lnTo>
                      <a:pt x="3600" y="14177"/>
                    </a:lnTo>
                    <a:lnTo>
                      <a:pt x="3455" y="14315"/>
                    </a:lnTo>
                    <a:lnTo>
                      <a:pt x="3273" y="14477"/>
                    </a:lnTo>
                    <a:lnTo>
                      <a:pt x="2800" y="14777"/>
                    </a:lnTo>
                    <a:lnTo>
                      <a:pt x="2509" y="14915"/>
                    </a:lnTo>
                    <a:lnTo>
                      <a:pt x="2182" y="15076"/>
                    </a:lnTo>
                    <a:lnTo>
                      <a:pt x="2473" y="15076"/>
                    </a:lnTo>
                    <a:lnTo>
                      <a:pt x="2800" y="15099"/>
                    </a:lnTo>
                    <a:lnTo>
                      <a:pt x="3236" y="15122"/>
                    </a:lnTo>
                    <a:lnTo>
                      <a:pt x="3782" y="15191"/>
                    </a:lnTo>
                    <a:lnTo>
                      <a:pt x="4400" y="15307"/>
                    </a:lnTo>
                    <a:lnTo>
                      <a:pt x="5091" y="15468"/>
                    </a:lnTo>
                    <a:lnTo>
                      <a:pt x="5818" y="15699"/>
                    </a:lnTo>
                    <a:lnTo>
                      <a:pt x="6145" y="15814"/>
                    </a:lnTo>
                    <a:lnTo>
                      <a:pt x="6800" y="15906"/>
                    </a:lnTo>
                    <a:lnTo>
                      <a:pt x="7164" y="15929"/>
                    </a:lnTo>
                    <a:lnTo>
                      <a:pt x="7818" y="15883"/>
                    </a:lnTo>
                    <a:lnTo>
                      <a:pt x="8145" y="15837"/>
                    </a:lnTo>
                    <a:lnTo>
                      <a:pt x="8436" y="15791"/>
                    </a:lnTo>
                    <a:lnTo>
                      <a:pt x="9018" y="15653"/>
                    </a:lnTo>
                    <a:lnTo>
                      <a:pt x="9491" y="15491"/>
                    </a:lnTo>
                    <a:lnTo>
                      <a:pt x="9891" y="15353"/>
                    </a:lnTo>
                    <a:lnTo>
                      <a:pt x="10145" y="15261"/>
                    </a:lnTo>
                    <a:lnTo>
                      <a:pt x="10145" y="16390"/>
                    </a:lnTo>
                    <a:lnTo>
                      <a:pt x="10073" y="17243"/>
                    </a:lnTo>
                    <a:lnTo>
                      <a:pt x="10000" y="17681"/>
                    </a:lnTo>
                    <a:lnTo>
                      <a:pt x="9927" y="18165"/>
                    </a:lnTo>
                    <a:lnTo>
                      <a:pt x="9818" y="18626"/>
                    </a:lnTo>
                    <a:lnTo>
                      <a:pt x="9527" y="19548"/>
                    </a:lnTo>
                    <a:lnTo>
                      <a:pt x="9309" y="19963"/>
                    </a:lnTo>
                    <a:lnTo>
                      <a:pt x="9055" y="20332"/>
                    </a:lnTo>
                    <a:lnTo>
                      <a:pt x="8764" y="20678"/>
                    </a:lnTo>
                    <a:lnTo>
                      <a:pt x="8618" y="20816"/>
                    </a:lnTo>
                    <a:lnTo>
                      <a:pt x="8255" y="21047"/>
                    </a:lnTo>
                    <a:lnTo>
                      <a:pt x="8036" y="21139"/>
                    </a:lnTo>
                    <a:lnTo>
                      <a:pt x="7891" y="21231"/>
                    </a:lnTo>
                    <a:lnTo>
                      <a:pt x="7891" y="21323"/>
                    </a:lnTo>
                    <a:lnTo>
                      <a:pt x="8036" y="21416"/>
                    </a:lnTo>
                    <a:lnTo>
                      <a:pt x="8182" y="21485"/>
                    </a:lnTo>
                    <a:lnTo>
                      <a:pt x="8545" y="21577"/>
                    </a:lnTo>
                    <a:lnTo>
                      <a:pt x="8764" y="21600"/>
                    </a:lnTo>
                    <a:lnTo>
                      <a:pt x="9018" y="21600"/>
                    </a:lnTo>
                    <a:lnTo>
                      <a:pt x="9309" y="21554"/>
                    </a:lnTo>
                    <a:lnTo>
                      <a:pt x="9600" y="21439"/>
                    </a:lnTo>
                    <a:lnTo>
                      <a:pt x="9673" y="21416"/>
                    </a:lnTo>
                    <a:lnTo>
                      <a:pt x="9782" y="21393"/>
                    </a:lnTo>
                    <a:lnTo>
                      <a:pt x="9927" y="21393"/>
                    </a:lnTo>
                    <a:lnTo>
                      <a:pt x="10073" y="21346"/>
                    </a:lnTo>
                    <a:lnTo>
                      <a:pt x="10145" y="21300"/>
                    </a:lnTo>
                    <a:lnTo>
                      <a:pt x="10218" y="21231"/>
                    </a:lnTo>
                    <a:lnTo>
                      <a:pt x="10436" y="20908"/>
                    </a:lnTo>
                    <a:lnTo>
                      <a:pt x="10655" y="20470"/>
                    </a:lnTo>
                    <a:lnTo>
                      <a:pt x="10836" y="19940"/>
                    </a:lnTo>
                    <a:lnTo>
                      <a:pt x="11018" y="19272"/>
                    </a:lnTo>
                    <a:lnTo>
                      <a:pt x="11164" y="18488"/>
                    </a:lnTo>
                    <a:lnTo>
                      <a:pt x="11309" y="17566"/>
                    </a:lnTo>
                    <a:lnTo>
                      <a:pt x="11418" y="16505"/>
                    </a:lnTo>
                    <a:lnTo>
                      <a:pt x="11527" y="15284"/>
                    </a:lnTo>
                    <a:lnTo>
                      <a:pt x="11818" y="15422"/>
                    </a:lnTo>
                    <a:lnTo>
                      <a:pt x="12218" y="15560"/>
                    </a:lnTo>
                    <a:lnTo>
                      <a:pt x="12691" y="15699"/>
                    </a:lnTo>
                    <a:lnTo>
                      <a:pt x="13273" y="15814"/>
                    </a:lnTo>
                    <a:lnTo>
                      <a:pt x="13855" y="15906"/>
                    </a:lnTo>
                    <a:lnTo>
                      <a:pt x="14182" y="15929"/>
                    </a:lnTo>
                    <a:lnTo>
                      <a:pt x="14473" y="15929"/>
                    </a:lnTo>
                    <a:lnTo>
                      <a:pt x="14800" y="15906"/>
                    </a:lnTo>
                    <a:lnTo>
                      <a:pt x="15127" y="15860"/>
                    </a:lnTo>
                    <a:lnTo>
                      <a:pt x="15455" y="15791"/>
                    </a:lnTo>
                    <a:lnTo>
                      <a:pt x="16473" y="15468"/>
                    </a:lnTo>
                    <a:lnTo>
                      <a:pt x="17164" y="15307"/>
                    </a:lnTo>
                    <a:lnTo>
                      <a:pt x="17782" y="15191"/>
                    </a:lnTo>
                    <a:lnTo>
                      <a:pt x="18327" y="15122"/>
                    </a:lnTo>
                    <a:lnTo>
                      <a:pt x="18764" y="15099"/>
                    </a:lnTo>
                    <a:lnTo>
                      <a:pt x="19091" y="15076"/>
                    </a:lnTo>
                    <a:lnTo>
                      <a:pt x="19382" y="15076"/>
                    </a:lnTo>
                    <a:lnTo>
                      <a:pt x="19055" y="14915"/>
                    </a:lnTo>
                    <a:lnTo>
                      <a:pt x="18764" y="14777"/>
                    </a:lnTo>
                    <a:lnTo>
                      <a:pt x="18291" y="14477"/>
                    </a:lnTo>
                    <a:lnTo>
                      <a:pt x="18145" y="14315"/>
                    </a:lnTo>
                    <a:lnTo>
                      <a:pt x="17964" y="14177"/>
                    </a:lnTo>
                    <a:lnTo>
                      <a:pt x="17855" y="14039"/>
                    </a:lnTo>
                    <a:lnTo>
                      <a:pt x="17709" y="13762"/>
                    </a:lnTo>
                    <a:lnTo>
                      <a:pt x="17673" y="13647"/>
                    </a:lnTo>
                    <a:lnTo>
                      <a:pt x="17673" y="13393"/>
                    </a:lnTo>
                    <a:lnTo>
                      <a:pt x="17745" y="13163"/>
                    </a:lnTo>
                    <a:lnTo>
                      <a:pt x="18109" y="12748"/>
                    </a:lnTo>
                    <a:lnTo>
                      <a:pt x="18618" y="12425"/>
                    </a:lnTo>
                    <a:lnTo>
                      <a:pt x="18909" y="12287"/>
                    </a:lnTo>
                    <a:lnTo>
                      <a:pt x="19418" y="12102"/>
                    </a:lnTo>
                    <a:lnTo>
                      <a:pt x="19636" y="12056"/>
                    </a:lnTo>
                    <a:lnTo>
                      <a:pt x="19818" y="12010"/>
                    </a:lnTo>
                    <a:lnTo>
                      <a:pt x="20109" y="11964"/>
                    </a:lnTo>
                    <a:lnTo>
                      <a:pt x="20364" y="11872"/>
                    </a:lnTo>
                    <a:lnTo>
                      <a:pt x="20873" y="11595"/>
                    </a:lnTo>
                    <a:lnTo>
                      <a:pt x="21091" y="11411"/>
                    </a:lnTo>
                    <a:lnTo>
                      <a:pt x="21273" y="11226"/>
                    </a:lnTo>
                    <a:lnTo>
                      <a:pt x="21418" y="11042"/>
                    </a:lnTo>
                    <a:lnTo>
                      <a:pt x="21491" y="10858"/>
                    </a:lnTo>
                    <a:lnTo>
                      <a:pt x="21564" y="10604"/>
                    </a:lnTo>
                    <a:lnTo>
                      <a:pt x="21600" y="10189"/>
                    </a:lnTo>
                    <a:lnTo>
                      <a:pt x="21564" y="9705"/>
                    </a:lnTo>
                    <a:lnTo>
                      <a:pt x="21564" y="9221"/>
                    </a:lnTo>
                    <a:lnTo>
                      <a:pt x="21491" y="8783"/>
                    </a:lnTo>
                    <a:lnTo>
                      <a:pt x="21455" y="8460"/>
                    </a:lnTo>
                    <a:lnTo>
                      <a:pt x="21418" y="8345"/>
                    </a:lnTo>
                    <a:lnTo>
                      <a:pt x="21382" y="8322"/>
                    </a:lnTo>
                    <a:lnTo>
                      <a:pt x="21309" y="8322"/>
                    </a:lnTo>
                    <a:lnTo>
                      <a:pt x="21273" y="8414"/>
                    </a:lnTo>
                    <a:close/>
                  </a:path>
                </a:pathLst>
              </a:custGeom>
              <a:solidFill>
                <a:schemeClr val="accent1">
                  <a:alpha val="2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3" name="Freeform 32"/>
              <p:cNvSpPr/>
              <p:nvPr/>
            </p:nvSpPr>
            <p:spPr>
              <a:xfrm rot="1177916">
                <a:off x="7840974" y="381725"/>
                <a:ext cx="511312" cy="12096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493" y="7444"/>
                    </a:moveTo>
                    <a:lnTo>
                      <a:pt x="18590" y="6617"/>
                    </a:lnTo>
                    <a:lnTo>
                      <a:pt x="16482" y="4772"/>
                    </a:lnTo>
                    <a:lnTo>
                      <a:pt x="15579" y="3786"/>
                    </a:lnTo>
                    <a:lnTo>
                      <a:pt x="15128" y="3308"/>
                    </a:lnTo>
                    <a:lnTo>
                      <a:pt x="14826" y="2831"/>
                    </a:lnTo>
                    <a:lnTo>
                      <a:pt x="14601" y="2322"/>
                    </a:lnTo>
                    <a:lnTo>
                      <a:pt x="14375" y="1845"/>
                    </a:lnTo>
                    <a:lnTo>
                      <a:pt x="14375" y="891"/>
                    </a:lnTo>
                    <a:lnTo>
                      <a:pt x="14601" y="445"/>
                    </a:lnTo>
                    <a:lnTo>
                      <a:pt x="14902" y="0"/>
                    </a:lnTo>
                    <a:lnTo>
                      <a:pt x="13698" y="477"/>
                    </a:lnTo>
                    <a:lnTo>
                      <a:pt x="12418" y="1050"/>
                    </a:lnTo>
                    <a:lnTo>
                      <a:pt x="10762" y="1813"/>
                    </a:lnTo>
                    <a:lnTo>
                      <a:pt x="8881" y="2704"/>
                    </a:lnTo>
                    <a:lnTo>
                      <a:pt x="6924" y="3786"/>
                    </a:lnTo>
                    <a:lnTo>
                      <a:pt x="5946" y="4358"/>
                    </a:lnTo>
                    <a:lnTo>
                      <a:pt x="5043" y="4963"/>
                    </a:lnTo>
                    <a:lnTo>
                      <a:pt x="4139" y="5599"/>
                    </a:lnTo>
                    <a:lnTo>
                      <a:pt x="3236" y="6267"/>
                    </a:lnTo>
                    <a:lnTo>
                      <a:pt x="2484" y="6935"/>
                    </a:lnTo>
                    <a:lnTo>
                      <a:pt x="1806" y="7603"/>
                    </a:lnTo>
                    <a:lnTo>
                      <a:pt x="1204" y="8303"/>
                    </a:lnTo>
                    <a:lnTo>
                      <a:pt x="677" y="9034"/>
                    </a:lnTo>
                    <a:lnTo>
                      <a:pt x="301" y="9766"/>
                    </a:lnTo>
                    <a:lnTo>
                      <a:pt x="75" y="10466"/>
                    </a:lnTo>
                    <a:lnTo>
                      <a:pt x="0" y="11198"/>
                    </a:lnTo>
                    <a:lnTo>
                      <a:pt x="75" y="11579"/>
                    </a:lnTo>
                    <a:lnTo>
                      <a:pt x="151" y="11929"/>
                    </a:lnTo>
                    <a:lnTo>
                      <a:pt x="226" y="12311"/>
                    </a:lnTo>
                    <a:lnTo>
                      <a:pt x="376" y="12661"/>
                    </a:lnTo>
                    <a:lnTo>
                      <a:pt x="602" y="13011"/>
                    </a:lnTo>
                    <a:lnTo>
                      <a:pt x="903" y="13393"/>
                    </a:lnTo>
                    <a:lnTo>
                      <a:pt x="1204" y="13743"/>
                    </a:lnTo>
                    <a:lnTo>
                      <a:pt x="1580" y="14092"/>
                    </a:lnTo>
                    <a:lnTo>
                      <a:pt x="2032" y="14442"/>
                    </a:lnTo>
                    <a:lnTo>
                      <a:pt x="3086" y="15142"/>
                    </a:lnTo>
                    <a:lnTo>
                      <a:pt x="3763" y="15492"/>
                    </a:lnTo>
                    <a:lnTo>
                      <a:pt x="4440" y="15810"/>
                    </a:lnTo>
                    <a:lnTo>
                      <a:pt x="5193" y="16160"/>
                    </a:lnTo>
                    <a:lnTo>
                      <a:pt x="6021" y="16478"/>
                    </a:lnTo>
                    <a:lnTo>
                      <a:pt x="6924" y="16796"/>
                    </a:lnTo>
                    <a:lnTo>
                      <a:pt x="7902" y="17115"/>
                    </a:lnTo>
                    <a:lnTo>
                      <a:pt x="8956" y="17433"/>
                    </a:lnTo>
                    <a:lnTo>
                      <a:pt x="8730" y="17973"/>
                    </a:lnTo>
                    <a:lnTo>
                      <a:pt x="8354" y="18514"/>
                    </a:lnTo>
                    <a:lnTo>
                      <a:pt x="7978" y="19087"/>
                    </a:lnTo>
                    <a:lnTo>
                      <a:pt x="7601" y="19628"/>
                    </a:lnTo>
                    <a:lnTo>
                      <a:pt x="7075" y="20137"/>
                    </a:lnTo>
                    <a:lnTo>
                      <a:pt x="6472" y="20582"/>
                    </a:lnTo>
                    <a:lnTo>
                      <a:pt x="6096" y="20773"/>
                    </a:lnTo>
                    <a:lnTo>
                      <a:pt x="5720" y="20932"/>
                    </a:lnTo>
                    <a:lnTo>
                      <a:pt x="5344" y="21059"/>
                    </a:lnTo>
                    <a:lnTo>
                      <a:pt x="4967" y="21155"/>
                    </a:lnTo>
                    <a:lnTo>
                      <a:pt x="4892" y="21186"/>
                    </a:lnTo>
                    <a:lnTo>
                      <a:pt x="4741" y="21218"/>
                    </a:lnTo>
                    <a:lnTo>
                      <a:pt x="4741" y="21282"/>
                    </a:lnTo>
                    <a:lnTo>
                      <a:pt x="4892" y="21377"/>
                    </a:lnTo>
                    <a:lnTo>
                      <a:pt x="5043" y="21441"/>
                    </a:lnTo>
                    <a:lnTo>
                      <a:pt x="5494" y="21568"/>
                    </a:lnTo>
                    <a:lnTo>
                      <a:pt x="5795" y="21600"/>
                    </a:lnTo>
                    <a:lnTo>
                      <a:pt x="6472" y="21600"/>
                    </a:lnTo>
                    <a:lnTo>
                      <a:pt x="7150" y="21505"/>
                    </a:lnTo>
                    <a:lnTo>
                      <a:pt x="7300" y="21505"/>
                    </a:lnTo>
                    <a:lnTo>
                      <a:pt x="7526" y="21473"/>
                    </a:lnTo>
                    <a:lnTo>
                      <a:pt x="7752" y="21377"/>
                    </a:lnTo>
                    <a:lnTo>
                      <a:pt x="8053" y="21155"/>
                    </a:lnTo>
                    <a:lnTo>
                      <a:pt x="8429" y="20868"/>
                    </a:lnTo>
                    <a:lnTo>
                      <a:pt x="8730" y="20518"/>
                    </a:lnTo>
                    <a:lnTo>
                      <a:pt x="9107" y="20105"/>
                    </a:lnTo>
                    <a:lnTo>
                      <a:pt x="9859" y="18991"/>
                    </a:lnTo>
                    <a:lnTo>
                      <a:pt x="10612" y="17528"/>
                    </a:lnTo>
                    <a:lnTo>
                      <a:pt x="11214" y="17528"/>
                    </a:lnTo>
                    <a:lnTo>
                      <a:pt x="12719" y="17465"/>
                    </a:lnTo>
                    <a:lnTo>
                      <a:pt x="14375" y="17274"/>
                    </a:lnTo>
                    <a:lnTo>
                      <a:pt x="16031" y="16892"/>
                    </a:lnTo>
                    <a:lnTo>
                      <a:pt x="16934" y="16606"/>
                    </a:lnTo>
                    <a:lnTo>
                      <a:pt x="17762" y="16287"/>
                    </a:lnTo>
                    <a:lnTo>
                      <a:pt x="18514" y="15874"/>
                    </a:lnTo>
                    <a:lnTo>
                      <a:pt x="19267" y="15397"/>
                    </a:lnTo>
                    <a:lnTo>
                      <a:pt x="19869" y="14856"/>
                    </a:lnTo>
                    <a:lnTo>
                      <a:pt x="20471" y="14220"/>
                    </a:lnTo>
                    <a:lnTo>
                      <a:pt x="20923" y="13456"/>
                    </a:lnTo>
                    <a:lnTo>
                      <a:pt x="21299" y="12629"/>
                    </a:lnTo>
                    <a:lnTo>
                      <a:pt x="21600" y="11707"/>
                    </a:lnTo>
                    <a:lnTo>
                      <a:pt x="21600" y="11325"/>
                    </a:lnTo>
                    <a:lnTo>
                      <a:pt x="21525" y="10911"/>
                    </a:lnTo>
                    <a:lnTo>
                      <a:pt x="21374" y="10371"/>
                    </a:lnTo>
                    <a:lnTo>
                      <a:pt x="21148" y="9734"/>
                    </a:lnTo>
                    <a:lnTo>
                      <a:pt x="20772" y="9003"/>
                    </a:lnTo>
                    <a:lnTo>
                      <a:pt x="20245" y="8239"/>
                    </a:lnTo>
                    <a:lnTo>
                      <a:pt x="19869" y="7857"/>
                    </a:lnTo>
                    <a:lnTo>
                      <a:pt x="19493" y="7444"/>
                    </a:lnTo>
                    <a:close/>
                  </a:path>
                </a:pathLst>
              </a:custGeom>
              <a:solidFill>
                <a:schemeClr val="accent1">
                  <a:alpha val="2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4" name="Freeform 12"/>
              <p:cNvSpPr/>
              <p:nvPr/>
            </p:nvSpPr>
            <p:spPr>
              <a:xfrm rot="7111237">
                <a:off x="8095574" y="3447288"/>
                <a:ext cx="969107" cy="10091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0804" y="10769"/>
                    </a:moveTo>
                    <a:lnTo>
                      <a:pt x="20262" y="10678"/>
                    </a:lnTo>
                    <a:lnTo>
                      <a:pt x="19848" y="10555"/>
                    </a:lnTo>
                    <a:lnTo>
                      <a:pt x="19688" y="10463"/>
                    </a:lnTo>
                    <a:lnTo>
                      <a:pt x="19529" y="10402"/>
                    </a:lnTo>
                    <a:lnTo>
                      <a:pt x="19402" y="10310"/>
                    </a:lnTo>
                    <a:lnTo>
                      <a:pt x="19306" y="10188"/>
                    </a:lnTo>
                    <a:lnTo>
                      <a:pt x="19242" y="10096"/>
                    </a:lnTo>
                    <a:lnTo>
                      <a:pt x="19179" y="9974"/>
                    </a:lnTo>
                    <a:lnTo>
                      <a:pt x="19115" y="9760"/>
                    </a:lnTo>
                    <a:lnTo>
                      <a:pt x="19083" y="9515"/>
                    </a:lnTo>
                    <a:lnTo>
                      <a:pt x="19147" y="9270"/>
                    </a:lnTo>
                    <a:lnTo>
                      <a:pt x="19211" y="9056"/>
                    </a:lnTo>
                    <a:lnTo>
                      <a:pt x="19338" y="8811"/>
                    </a:lnTo>
                    <a:lnTo>
                      <a:pt x="19784" y="8169"/>
                    </a:lnTo>
                    <a:lnTo>
                      <a:pt x="19880" y="8046"/>
                    </a:lnTo>
                    <a:lnTo>
                      <a:pt x="19752" y="8046"/>
                    </a:lnTo>
                    <a:lnTo>
                      <a:pt x="19561" y="7985"/>
                    </a:lnTo>
                    <a:lnTo>
                      <a:pt x="19497" y="7924"/>
                    </a:lnTo>
                    <a:lnTo>
                      <a:pt x="19434" y="7832"/>
                    </a:lnTo>
                    <a:lnTo>
                      <a:pt x="19338" y="7557"/>
                    </a:lnTo>
                    <a:lnTo>
                      <a:pt x="19338" y="7312"/>
                    </a:lnTo>
                    <a:lnTo>
                      <a:pt x="19370" y="7037"/>
                    </a:lnTo>
                    <a:lnTo>
                      <a:pt x="19402" y="6731"/>
                    </a:lnTo>
                    <a:lnTo>
                      <a:pt x="19688" y="5813"/>
                    </a:lnTo>
                    <a:lnTo>
                      <a:pt x="19912" y="5293"/>
                    </a:lnTo>
                    <a:lnTo>
                      <a:pt x="20166" y="4773"/>
                    </a:lnTo>
                    <a:lnTo>
                      <a:pt x="19720" y="5201"/>
                    </a:lnTo>
                    <a:lnTo>
                      <a:pt x="19274" y="5538"/>
                    </a:lnTo>
                    <a:lnTo>
                      <a:pt x="18860" y="5813"/>
                    </a:lnTo>
                    <a:lnTo>
                      <a:pt x="18478" y="6027"/>
                    </a:lnTo>
                    <a:lnTo>
                      <a:pt x="18127" y="6180"/>
                    </a:lnTo>
                    <a:lnTo>
                      <a:pt x="17809" y="6272"/>
                    </a:lnTo>
                    <a:lnTo>
                      <a:pt x="17490" y="6333"/>
                    </a:lnTo>
                    <a:lnTo>
                      <a:pt x="17235" y="6364"/>
                    </a:lnTo>
                    <a:lnTo>
                      <a:pt x="16981" y="6364"/>
                    </a:lnTo>
                    <a:lnTo>
                      <a:pt x="16758" y="6333"/>
                    </a:lnTo>
                    <a:lnTo>
                      <a:pt x="16407" y="6272"/>
                    </a:lnTo>
                    <a:lnTo>
                      <a:pt x="16184" y="6180"/>
                    </a:lnTo>
                    <a:lnTo>
                      <a:pt x="16120" y="6150"/>
                    </a:lnTo>
                    <a:lnTo>
                      <a:pt x="16025" y="6333"/>
                    </a:lnTo>
                    <a:lnTo>
                      <a:pt x="15865" y="6578"/>
                    </a:lnTo>
                    <a:lnTo>
                      <a:pt x="15356" y="7159"/>
                    </a:lnTo>
                    <a:lnTo>
                      <a:pt x="14782" y="7741"/>
                    </a:lnTo>
                    <a:lnTo>
                      <a:pt x="14368" y="8138"/>
                    </a:lnTo>
                    <a:lnTo>
                      <a:pt x="14241" y="8230"/>
                    </a:lnTo>
                    <a:lnTo>
                      <a:pt x="14145" y="8261"/>
                    </a:lnTo>
                    <a:lnTo>
                      <a:pt x="14113" y="8230"/>
                    </a:lnTo>
                    <a:lnTo>
                      <a:pt x="14081" y="8138"/>
                    </a:lnTo>
                    <a:lnTo>
                      <a:pt x="14050" y="7985"/>
                    </a:lnTo>
                    <a:lnTo>
                      <a:pt x="14050" y="7893"/>
                    </a:lnTo>
                    <a:lnTo>
                      <a:pt x="14177" y="7679"/>
                    </a:lnTo>
                    <a:lnTo>
                      <a:pt x="14304" y="7435"/>
                    </a:lnTo>
                    <a:lnTo>
                      <a:pt x="14496" y="6853"/>
                    </a:lnTo>
                    <a:lnTo>
                      <a:pt x="14655" y="6180"/>
                    </a:lnTo>
                    <a:lnTo>
                      <a:pt x="14782" y="5507"/>
                    </a:lnTo>
                    <a:lnTo>
                      <a:pt x="14942" y="4314"/>
                    </a:lnTo>
                    <a:lnTo>
                      <a:pt x="15005" y="3824"/>
                    </a:lnTo>
                    <a:lnTo>
                      <a:pt x="14400" y="4253"/>
                    </a:lnTo>
                    <a:lnTo>
                      <a:pt x="13922" y="4559"/>
                    </a:lnTo>
                    <a:lnTo>
                      <a:pt x="13540" y="4742"/>
                    </a:lnTo>
                    <a:lnTo>
                      <a:pt x="13221" y="4803"/>
                    </a:lnTo>
                    <a:lnTo>
                      <a:pt x="13094" y="4803"/>
                    </a:lnTo>
                    <a:lnTo>
                      <a:pt x="12903" y="4742"/>
                    </a:lnTo>
                    <a:lnTo>
                      <a:pt x="12807" y="4681"/>
                    </a:lnTo>
                    <a:lnTo>
                      <a:pt x="12680" y="4497"/>
                    </a:lnTo>
                    <a:lnTo>
                      <a:pt x="12616" y="4283"/>
                    </a:lnTo>
                    <a:lnTo>
                      <a:pt x="12584" y="4039"/>
                    </a:lnTo>
                    <a:lnTo>
                      <a:pt x="12584" y="3763"/>
                    </a:lnTo>
                    <a:lnTo>
                      <a:pt x="12616" y="3243"/>
                    </a:lnTo>
                    <a:lnTo>
                      <a:pt x="12712" y="2845"/>
                    </a:lnTo>
                    <a:lnTo>
                      <a:pt x="12743" y="2692"/>
                    </a:lnTo>
                    <a:lnTo>
                      <a:pt x="12616" y="2815"/>
                    </a:lnTo>
                    <a:lnTo>
                      <a:pt x="12457" y="2907"/>
                    </a:lnTo>
                    <a:lnTo>
                      <a:pt x="12202" y="3029"/>
                    </a:lnTo>
                    <a:lnTo>
                      <a:pt x="12074" y="3029"/>
                    </a:lnTo>
                    <a:lnTo>
                      <a:pt x="11947" y="2998"/>
                    </a:lnTo>
                    <a:lnTo>
                      <a:pt x="11851" y="2968"/>
                    </a:lnTo>
                    <a:lnTo>
                      <a:pt x="11756" y="2907"/>
                    </a:lnTo>
                    <a:lnTo>
                      <a:pt x="11565" y="2754"/>
                    </a:lnTo>
                    <a:lnTo>
                      <a:pt x="11405" y="2509"/>
                    </a:lnTo>
                    <a:lnTo>
                      <a:pt x="11278" y="2233"/>
                    </a:lnTo>
                    <a:lnTo>
                      <a:pt x="11150" y="1927"/>
                    </a:lnTo>
                    <a:lnTo>
                      <a:pt x="11055" y="1591"/>
                    </a:lnTo>
                    <a:lnTo>
                      <a:pt x="10991" y="1254"/>
                    </a:lnTo>
                    <a:lnTo>
                      <a:pt x="10896" y="642"/>
                    </a:lnTo>
                    <a:lnTo>
                      <a:pt x="10800" y="0"/>
                    </a:lnTo>
                    <a:lnTo>
                      <a:pt x="10800" y="122"/>
                    </a:lnTo>
                    <a:lnTo>
                      <a:pt x="10800" y="0"/>
                    </a:lnTo>
                    <a:lnTo>
                      <a:pt x="10704" y="642"/>
                    </a:lnTo>
                    <a:lnTo>
                      <a:pt x="10609" y="1254"/>
                    </a:lnTo>
                    <a:lnTo>
                      <a:pt x="10545" y="1591"/>
                    </a:lnTo>
                    <a:lnTo>
                      <a:pt x="10450" y="1927"/>
                    </a:lnTo>
                    <a:lnTo>
                      <a:pt x="10322" y="2233"/>
                    </a:lnTo>
                    <a:lnTo>
                      <a:pt x="10195" y="2509"/>
                    </a:lnTo>
                    <a:lnTo>
                      <a:pt x="10035" y="2754"/>
                    </a:lnTo>
                    <a:lnTo>
                      <a:pt x="9844" y="2907"/>
                    </a:lnTo>
                    <a:lnTo>
                      <a:pt x="9749" y="2968"/>
                    </a:lnTo>
                    <a:lnTo>
                      <a:pt x="9653" y="2998"/>
                    </a:lnTo>
                    <a:lnTo>
                      <a:pt x="9526" y="3029"/>
                    </a:lnTo>
                    <a:lnTo>
                      <a:pt x="9398" y="3029"/>
                    </a:lnTo>
                    <a:lnTo>
                      <a:pt x="9143" y="2907"/>
                    </a:lnTo>
                    <a:lnTo>
                      <a:pt x="8984" y="2815"/>
                    </a:lnTo>
                    <a:lnTo>
                      <a:pt x="8857" y="2692"/>
                    </a:lnTo>
                    <a:lnTo>
                      <a:pt x="8888" y="2845"/>
                    </a:lnTo>
                    <a:lnTo>
                      <a:pt x="8984" y="3243"/>
                    </a:lnTo>
                    <a:lnTo>
                      <a:pt x="9016" y="3763"/>
                    </a:lnTo>
                    <a:lnTo>
                      <a:pt x="9016" y="4039"/>
                    </a:lnTo>
                    <a:lnTo>
                      <a:pt x="8984" y="4283"/>
                    </a:lnTo>
                    <a:lnTo>
                      <a:pt x="8920" y="4497"/>
                    </a:lnTo>
                    <a:lnTo>
                      <a:pt x="8793" y="4681"/>
                    </a:lnTo>
                    <a:lnTo>
                      <a:pt x="8697" y="4742"/>
                    </a:lnTo>
                    <a:lnTo>
                      <a:pt x="8506" y="4803"/>
                    </a:lnTo>
                    <a:lnTo>
                      <a:pt x="8379" y="4803"/>
                    </a:lnTo>
                    <a:lnTo>
                      <a:pt x="8060" y="4742"/>
                    </a:lnTo>
                    <a:lnTo>
                      <a:pt x="7678" y="4559"/>
                    </a:lnTo>
                    <a:lnTo>
                      <a:pt x="7200" y="4253"/>
                    </a:lnTo>
                    <a:lnTo>
                      <a:pt x="6595" y="3824"/>
                    </a:lnTo>
                    <a:lnTo>
                      <a:pt x="6658" y="4314"/>
                    </a:lnTo>
                    <a:lnTo>
                      <a:pt x="6818" y="5507"/>
                    </a:lnTo>
                    <a:lnTo>
                      <a:pt x="6945" y="6180"/>
                    </a:lnTo>
                    <a:lnTo>
                      <a:pt x="7104" y="6853"/>
                    </a:lnTo>
                    <a:lnTo>
                      <a:pt x="7296" y="7435"/>
                    </a:lnTo>
                    <a:lnTo>
                      <a:pt x="7423" y="7679"/>
                    </a:lnTo>
                    <a:lnTo>
                      <a:pt x="7550" y="7893"/>
                    </a:lnTo>
                    <a:lnTo>
                      <a:pt x="7550" y="7985"/>
                    </a:lnTo>
                    <a:lnTo>
                      <a:pt x="7519" y="8138"/>
                    </a:lnTo>
                    <a:lnTo>
                      <a:pt x="7487" y="8230"/>
                    </a:lnTo>
                    <a:lnTo>
                      <a:pt x="7455" y="8261"/>
                    </a:lnTo>
                    <a:lnTo>
                      <a:pt x="7359" y="8230"/>
                    </a:lnTo>
                    <a:lnTo>
                      <a:pt x="7232" y="8138"/>
                    </a:lnTo>
                    <a:lnTo>
                      <a:pt x="6818" y="7741"/>
                    </a:lnTo>
                    <a:lnTo>
                      <a:pt x="6244" y="7159"/>
                    </a:lnTo>
                    <a:lnTo>
                      <a:pt x="5735" y="6578"/>
                    </a:lnTo>
                    <a:lnTo>
                      <a:pt x="5575" y="6333"/>
                    </a:lnTo>
                    <a:lnTo>
                      <a:pt x="5480" y="6150"/>
                    </a:lnTo>
                    <a:lnTo>
                      <a:pt x="5416" y="6180"/>
                    </a:lnTo>
                    <a:lnTo>
                      <a:pt x="5193" y="6272"/>
                    </a:lnTo>
                    <a:lnTo>
                      <a:pt x="4842" y="6333"/>
                    </a:lnTo>
                    <a:lnTo>
                      <a:pt x="4619" y="6364"/>
                    </a:lnTo>
                    <a:lnTo>
                      <a:pt x="4365" y="6364"/>
                    </a:lnTo>
                    <a:lnTo>
                      <a:pt x="4110" y="6333"/>
                    </a:lnTo>
                    <a:lnTo>
                      <a:pt x="3791" y="6272"/>
                    </a:lnTo>
                    <a:lnTo>
                      <a:pt x="3473" y="6180"/>
                    </a:lnTo>
                    <a:lnTo>
                      <a:pt x="3122" y="6027"/>
                    </a:lnTo>
                    <a:lnTo>
                      <a:pt x="2740" y="5813"/>
                    </a:lnTo>
                    <a:lnTo>
                      <a:pt x="2326" y="5538"/>
                    </a:lnTo>
                    <a:lnTo>
                      <a:pt x="1880" y="5201"/>
                    </a:lnTo>
                    <a:lnTo>
                      <a:pt x="1434" y="4773"/>
                    </a:lnTo>
                    <a:lnTo>
                      <a:pt x="1688" y="5293"/>
                    </a:lnTo>
                    <a:lnTo>
                      <a:pt x="1912" y="5813"/>
                    </a:lnTo>
                    <a:lnTo>
                      <a:pt x="2198" y="6731"/>
                    </a:lnTo>
                    <a:lnTo>
                      <a:pt x="2230" y="7037"/>
                    </a:lnTo>
                    <a:lnTo>
                      <a:pt x="2262" y="7312"/>
                    </a:lnTo>
                    <a:lnTo>
                      <a:pt x="2262" y="7557"/>
                    </a:lnTo>
                    <a:lnTo>
                      <a:pt x="2166" y="7832"/>
                    </a:lnTo>
                    <a:lnTo>
                      <a:pt x="2103" y="7924"/>
                    </a:lnTo>
                    <a:lnTo>
                      <a:pt x="2039" y="7985"/>
                    </a:lnTo>
                    <a:lnTo>
                      <a:pt x="1848" y="8046"/>
                    </a:lnTo>
                    <a:lnTo>
                      <a:pt x="1720" y="8046"/>
                    </a:lnTo>
                    <a:lnTo>
                      <a:pt x="1816" y="8169"/>
                    </a:lnTo>
                    <a:lnTo>
                      <a:pt x="2262" y="8811"/>
                    </a:lnTo>
                    <a:lnTo>
                      <a:pt x="2389" y="9056"/>
                    </a:lnTo>
                    <a:lnTo>
                      <a:pt x="2453" y="9270"/>
                    </a:lnTo>
                    <a:lnTo>
                      <a:pt x="2517" y="9515"/>
                    </a:lnTo>
                    <a:lnTo>
                      <a:pt x="2485" y="9760"/>
                    </a:lnTo>
                    <a:lnTo>
                      <a:pt x="2421" y="9974"/>
                    </a:lnTo>
                    <a:lnTo>
                      <a:pt x="2358" y="10096"/>
                    </a:lnTo>
                    <a:lnTo>
                      <a:pt x="2294" y="10188"/>
                    </a:lnTo>
                    <a:lnTo>
                      <a:pt x="2198" y="10310"/>
                    </a:lnTo>
                    <a:lnTo>
                      <a:pt x="2071" y="10402"/>
                    </a:lnTo>
                    <a:lnTo>
                      <a:pt x="1912" y="10463"/>
                    </a:lnTo>
                    <a:lnTo>
                      <a:pt x="1752" y="10555"/>
                    </a:lnTo>
                    <a:lnTo>
                      <a:pt x="1338" y="10678"/>
                    </a:lnTo>
                    <a:lnTo>
                      <a:pt x="796" y="10769"/>
                    </a:lnTo>
                    <a:lnTo>
                      <a:pt x="1115" y="10892"/>
                    </a:lnTo>
                    <a:lnTo>
                      <a:pt x="1848" y="11228"/>
                    </a:lnTo>
                    <a:lnTo>
                      <a:pt x="2326" y="11442"/>
                    </a:lnTo>
                    <a:lnTo>
                      <a:pt x="3218" y="11993"/>
                    </a:lnTo>
                    <a:lnTo>
                      <a:pt x="3568" y="12299"/>
                    </a:lnTo>
                    <a:lnTo>
                      <a:pt x="3727" y="12452"/>
                    </a:lnTo>
                    <a:lnTo>
                      <a:pt x="3855" y="12605"/>
                    </a:lnTo>
                    <a:lnTo>
                      <a:pt x="3919" y="12789"/>
                    </a:lnTo>
                    <a:lnTo>
                      <a:pt x="3982" y="12942"/>
                    </a:lnTo>
                    <a:lnTo>
                      <a:pt x="3982" y="13095"/>
                    </a:lnTo>
                    <a:lnTo>
                      <a:pt x="3950" y="13278"/>
                    </a:lnTo>
                    <a:lnTo>
                      <a:pt x="3855" y="13431"/>
                    </a:lnTo>
                    <a:lnTo>
                      <a:pt x="3504" y="13768"/>
                    </a:lnTo>
                    <a:lnTo>
                      <a:pt x="3218" y="13921"/>
                    </a:lnTo>
                    <a:lnTo>
                      <a:pt x="2899" y="14074"/>
                    </a:lnTo>
                    <a:lnTo>
                      <a:pt x="2485" y="14227"/>
                    </a:lnTo>
                    <a:lnTo>
                      <a:pt x="1975" y="14349"/>
                    </a:lnTo>
                    <a:lnTo>
                      <a:pt x="1402" y="14502"/>
                    </a:lnTo>
                    <a:lnTo>
                      <a:pt x="765" y="14624"/>
                    </a:lnTo>
                    <a:lnTo>
                      <a:pt x="0" y="14747"/>
                    </a:lnTo>
                    <a:lnTo>
                      <a:pt x="478" y="14777"/>
                    </a:lnTo>
                    <a:lnTo>
                      <a:pt x="988" y="14869"/>
                    </a:lnTo>
                    <a:lnTo>
                      <a:pt x="1625" y="14992"/>
                    </a:lnTo>
                    <a:lnTo>
                      <a:pt x="2358" y="15175"/>
                    </a:lnTo>
                    <a:lnTo>
                      <a:pt x="3154" y="15450"/>
                    </a:lnTo>
                    <a:lnTo>
                      <a:pt x="3568" y="15603"/>
                    </a:lnTo>
                    <a:lnTo>
                      <a:pt x="3982" y="15787"/>
                    </a:lnTo>
                    <a:lnTo>
                      <a:pt x="4747" y="16215"/>
                    </a:lnTo>
                    <a:lnTo>
                      <a:pt x="5257" y="16215"/>
                    </a:lnTo>
                    <a:lnTo>
                      <a:pt x="5703" y="16276"/>
                    </a:lnTo>
                    <a:lnTo>
                      <a:pt x="5958" y="16307"/>
                    </a:lnTo>
                    <a:lnTo>
                      <a:pt x="6404" y="16429"/>
                    </a:lnTo>
                    <a:lnTo>
                      <a:pt x="6563" y="16552"/>
                    </a:lnTo>
                    <a:lnTo>
                      <a:pt x="6690" y="16674"/>
                    </a:lnTo>
                    <a:lnTo>
                      <a:pt x="6722" y="16735"/>
                    </a:lnTo>
                    <a:lnTo>
                      <a:pt x="6722" y="17041"/>
                    </a:lnTo>
                    <a:lnTo>
                      <a:pt x="6595" y="17256"/>
                    </a:lnTo>
                    <a:lnTo>
                      <a:pt x="6404" y="17531"/>
                    </a:lnTo>
                    <a:lnTo>
                      <a:pt x="6085" y="17867"/>
                    </a:lnTo>
                    <a:lnTo>
                      <a:pt x="6531" y="17745"/>
                    </a:lnTo>
                    <a:lnTo>
                      <a:pt x="7041" y="17623"/>
                    </a:lnTo>
                    <a:lnTo>
                      <a:pt x="7678" y="17439"/>
                    </a:lnTo>
                    <a:lnTo>
                      <a:pt x="8379" y="17225"/>
                    </a:lnTo>
                    <a:lnTo>
                      <a:pt x="9112" y="16950"/>
                    </a:lnTo>
                    <a:lnTo>
                      <a:pt x="9812" y="16644"/>
                    </a:lnTo>
                    <a:lnTo>
                      <a:pt x="10131" y="16460"/>
                    </a:lnTo>
                    <a:lnTo>
                      <a:pt x="10418" y="16276"/>
                    </a:lnTo>
                    <a:lnTo>
                      <a:pt x="10418" y="17256"/>
                    </a:lnTo>
                    <a:lnTo>
                      <a:pt x="10386" y="17959"/>
                    </a:lnTo>
                    <a:lnTo>
                      <a:pt x="10290" y="18724"/>
                    </a:lnTo>
                    <a:lnTo>
                      <a:pt x="10163" y="19489"/>
                    </a:lnTo>
                    <a:lnTo>
                      <a:pt x="9972" y="20223"/>
                    </a:lnTo>
                    <a:lnTo>
                      <a:pt x="9812" y="20529"/>
                    </a:lnTo>
                    <a:lnTo>
                      <a:pt x="9653" y="20805"/>
                    </a:lnTo>
                    <a:lnTo>
                      <a:pt x="9462" y="21019"/>
                    </a:lnTo>
                    <a:lnTo>
                      <a:pt x="9175" y="21294"/>
                    </a:lnTo>
                    <a:lnTo>
                      <a:pt x="9175" y="21355"/>
                    </a:lnTo>
                    <a:lnTo>
                      <a:pt x="9271" y="21416"/>
                    </a:lnTo>
                    <a:lnTo>
                      <a:pt x="9335" y="21478"/>
                    </a:lnTo>
                    <a:lnTo>
                      <a:pt x="9558" y="21569"/>
                    </a:lnTo>
                    <a:lnTo>
                      <a:pt x="9685" y="21600"/>
                    </a:lnTo>
                    <a:lnTo>
                      <a:pt x="9812" y="21569"/>
                    </a:lnTo>
                    <a:lnTo>
                      <a:pt x="9972" y="21539"/>
                    </a:lnTo>
                    <a:lnTo>
                      <a:pt x="10131" y="21447"/>
                    </a:lnTo>
                    <a:lnTo>
                      <a:pt x="10227" y="21416"/>
                    </a:lnTo>
                    <a:lnTo>
                      <a:pt x="10290" y="21416"/>
                    </a:lnTo>
                    <a:lnTo>
                      <a:pt x="10386" y="21355"/>
                    </a:lnTo>
                    <a:lnTo>
                      <a:pt x="10481" y="21263"/>
                    </a:lnTo>
                    <a:lnTo>
                      <a:pt x="10609" y="20988"/>
                    </a:lnTo>
                    <a:lnTo>
                      <a:pt x="10704" y="20652"/>
                    </a:lnTo>
                    <a:lnTo>
                      <a:pt x="10800" y="20193"/>
                    </a:lnTo>
                    <a:lnTo>
                      <a:pt x="10896" y="19642"/>
                    </a:lnTo>
                    <a:lnTo>
                      <a:pt x="10991" y="18969"/>
                    </a:lnTo>
                    <a:lnTo>
                      <a:pt x="11055" y="18204"/>
                    </a:lnTo>
                    <a:lnTo>
                      <a:pt x="11182" y="16276"/>
                    </a:lnTo>
                    <a:lnTo>
                      <a:pt x="11819" y="16644"/>
                    </a:lnTo>
                    <a:lnTo>
                      <a:pt x="12520" y="16950"/>
                    </a:lnTo>
                    <a:lnTo>
                      <a:pt x="13221" y="17225"/>
                    </a:lnTo>
                    <a:lnTo>
                      <a:pt x="13922" y="17439"/>
                    </a:lnTo>
                    <a:lnTo>
                      <a:pt x="14559" y="17623"/>
                    </a:lnTo>
                    <a:lnTo>
                      <a:pt x="15069" y="17745"/>
                    </a:lnTo>
                    <a:lnTo>
                      <a:pt x="15515" y="17867"/>
                    </a:lnTo>
                    <a:lnTo>
                      <a:pt x="15196" y="17531"/>
                    </a:lnTo>
                    <a:lnTo>
                      <a:pt x="15005" y="17256"/>
                    </a:lnTo>
                    <a:lnTo>
                      <a:pt x="14878" y="17041"/>
                    </a:lnTo>
                    <a:lnTo>
                      <a:pt x="14878" y="16735"/>
                    </a:lnTo>
                    <a:lnTo>
                      <a:pt x="14910" y="16674"/>
                    </a:lnTo>
                    <a:lnTo>
                      <a:pt x="15037" y="16552"/>
                    </a:lnTo>
                    <a:lnTo>
                      <a:pt x="15196" y="16429"/>
                    </a:lnTo>
                    <a:lnTo>
                      <a:pt x="15642" y="16307"/>
                    </a:lnTo>
                    <a:lnTo>
                      <a:pt x="15897" y="16276"/>
                    </a:lnTo>
                    <a:lnTo>
                      <a:pt x="16343" y="16215"/>
                    </a:lnTo>
                    <a:lnTo>
                      <a:pt x="16853" y="16215"/>
                    </a:lnTo>
                    <a:lnTo>
                      <a:pt x="17618" y="15787"/>
                    </a:lnTo>
                    <a:lnTo>
                      <a:pt x="18032" y="15603"/>
                    </a:lnTo>
                    <a:lnTo>
                      <a:pt x="18446" y="15450"/>
                    </a:lnTo>
                    <a:lnTo>
                      <a:pt x="19242" y="15175"/>
                    </a:lnTo>
                    <a:lnTo>
                      <a:pt x="19975" y="14992"/>
                    </a:lnTo>
                    <a:lnTo>
                      <a:pt x="20612" y="14869"/>
                    </a:lnTo>
                    <a:lnTo>
                      <a:pt x="21122" y="14777"/>
                    </a:lnTo>
                    <a:lnTo>
                      <a:pt x="21600" y="14747"/>
                    </a:lnTo>
                    <a:lnTo>
                      <a:pt x="20835" y="14624"/>
                    </a:lnTo>
                    <a:lnTo>
                      <a:pt x="20198" y="14502"/>
                    </a:lnTo>
                    <a:lnTo>
                      <a:pt x="19625" y="14349"/>
                    </a:lnTo>
                    <a:lnTo>
                      <a:pt x="19115" y="14227"/>
                    </a:lnTo>
                    <a:lnTo>
                      <a:pt x="18701" y="14074"/>
                    </a:lnTo>
                    <a:lnTo>
                      <a:pt x="18382" y="13921"/>
                    </a:lnTo>
                    <a:lnTo>
                      <a:pt x="18096" y="13768"/>
                    </a:lnTo>
                    <a:lnTo>
                      <a:pt x="17745" y="13431"/>
                    </a:lnTo>
                    <a:lnTo>
                      <a:pt x="17650" y="13278"/>
                    </a:lnTo>
                    <a:lnTo>
                      <a:pt x="17618" y="13095"/>
                    </a:lnTo>
                    <a:lnTo>
                      <a:pt x="17618" y="12942"/>
                    </a:lnTo>
                    <a:lnTo>
                      <a:pt x="17650" y="12789"/>
                    </a:lnTo>
                    <a:lnTo>
                      <a:pt x="17745" y="12605"/>
                    </a:lnTo>
                    <a:lnTo>
                      <a:pt x="17873" y="12452"/>
                    </a:lnTo>
                    <a:lnTo>
                      <a:pt x="18032" y="12299"/>
                    </a:lnTo>
                    <a:lnTo>
                      <a:pt x="18382" y="11993"/>
                    </a:lnTo>
                    <a:lnTo>
                      <a:pt x="19274" y="11442"/>
                    </a:lnTo>
                    <a:lnTo>
                      <a:pt x="19752" y="11228"/>
                    </a:lnTo>
                    <a:lnTo>
                      <a:pt x="20485" y="10892"/>
                    </a:lnTo>
                    <a:lnTo>
                      <a:pt x="20804" y="10769"/>
                    </a:lnTo>
                    <a:close/>
                  </a:path>
                </a:pathLst>
              </a:custGeom>
              <a:solidFill>
                <a:schemeClr val="accent1">
                  <a:alpha val="2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5" name="Freeform 15"/>
              <p:cNvSpPr/>
              <p:nvPr/>
            </p:nvSpPr>
            <p:spPr>
              <a:xfrm>
                <a:off x="30935" y="6104914"/>
                <a:ext cx="482601" cy="7530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810"/>
                    </a:moveTo>
                    <a:lnTo>
                      <a:pt x="21396" y="608"/>
                    </a:lnTo>
                    <a:lnTo>
                      <a:pt x="21091" y="338"/>
                    </a:lnTo>
                    <a:lnTo>
                      <a:pt x="20785" y="203"/>
                    </a:lnTo>
                    <a:lnTo>
                      <a:pt x="20479" y="135"/>
                    </a:lnTo>
                    <a:lnTo>
                      <a:pt x="20072" y="68"/>
                    </a:lnTo>
                    <a:lnTo>
                      <a:pt x="19358" y="68"/>
                    </a:lnTo>
                    <a:lnTo>
                      <a:pt x="19155" y="0"/>
                    </a:lnTo>
                    <a:lnTo>
                      <a:pt x="18951" y="0"/>
                    </a:lnTo>
                    <a:lnTo>
                      <a:pt x="18543" y="68"/>
                    </a:lnTo>
                    <a:lnTo>
                      <a:pt x="16709" y="1283"/>
                    </a:lnTo>
                    <a:lnTo>
                      <a:pt x="15894" y="1958"/>
                    </a:lnTo>
                    <a:lnTo>
                      <a:pt x="14060" y="3713"/>
                    </a:lnTo>
                    <a:lnTo>
                      <a:pt x="11819" y="6008"/>
                    </a:lnTo>
                    <a:lnTo>
                      <a:pt x="10698" y="6818"/>
                    </a:lnTo>
                    <a:lnTo>
                      <a:pt x="9475" y="7493"/>
                    </a:lnTo>
                    <a:lnTo>
                      <a:pt x="8151" y="8168"/>
                    </a:lnTo>
                    <a:lnTo>
                      <a:pt x="6725" y="8708"/>
                    </a:lnTo>
                    <a:lnTo>
                      <a:pt x="5094" y="9248"/>
                    </a:lnTo>
                    <a:lnTo>
                      <a:pt x="3464" y="9720"/>
                    </a:lnTo>
                    <a:lnTo>
                      <a:pt x="0" y="10530"/>
                    </a:lnTo>
                    <a:lnTo>
                      <a:pt x="0" y="21600"/>
                    </a:lnTo>
                    <a:lnTo>
                      <a:pt x="19664" y="21600"/>
                    </a:lnTo>
                    <a:lnTo>
                      <a:pt x="19155" y="20655"/>
                    </a:lnTo>
                    <a:lnTo>
                      <a:pt x="18238" y="19440"/>
                    </a:lnTo>
                    <a:lnTo>
                      <a:pt x="17117" y="18090"/>
                    </a:lnTo>
                    <a:lnTo>
                      <a:pt x="15079" y="15120"/>
                    </a:lnTo>
                    <a:lnTo>
                      <a:pt x="14162" y="13500"/>
                    </a:lnTo>
                    <a:lnTo>
                      <a:pt x="13449" y="11947"/>
                    </a:lnTo>
                    <a:lnTo>
                      <a:pt x="12940" y="10395"/>
                    </a:lnTo>
                    <a:lnTo>
                      <a:pt x="12838" y="9585"/>
                    </a:lnTo>
                    <a:lnTo>
                      <a:pt x="12736" y="8843"/>
                    </a:lnTo>
                    <a:lnTo>
                      <a:pt x="12736" y="8100"/>
                    </a:lnTo>
                    <a:lnTo>
                      <a:pt x="12838" y="7358"/>
                    </a:lnTo>
                    <a:lnTo>
                      <a:pt x="14366" y="5603"/>
                    </a:lnTo>
                    <a:lnTo>
                      <a:pt x="15385" y="4590"/>
                    </a:lnTo>
                    <a:lnTo>
                      <a:pt x="16404" y="3645"/>
                    </a:lnTo>
                    <a:lnTo>
                      <a:pt x="17626" y="2700"/>
                    </a:lnTo>
                    <a:lnTo>
                      <a:pt x="18849" y="1958"/>
                    </a:lnTo>
                    <a:lnTo>
                      <a:pt x="20072" y="1418"/>
                    </a:lnTo>
                    <a:lnTo>
                      <a:pt x="20683" y="1283"/>
                    </a:lnTo>
                    <a:lnTo>
                      <a:pt x="21294" y="1215"/>
                    </a:lnTo>
                    <a:lnTo>
                      <a:pt x="21396" y="1215"/>
                    </a:lnTo>
                    <a:lnTo>
                      <a:pt x="21600" y="1148"/>
                    </a:lnTo>
                    <a:lnTo>
                      <a:pt x="21600" y="810"/>
                    </a:lnTo>
                    <a:close/>
                  </a:path>
                </a:pathLst>
              </a:custGeom>
              <a:solidFill>
                <a:srgbClr val="000000">
                  <a:alpha val="2000"/>
                </a:srgb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6" name="Freeform 27"/>
              <p:cNvSpPr/>
              <p:nvPr/>
            </p:nvSpPr>
            <p:spPr>
              <a:xfrm>
                <a:off x="0" y="3350957"/>
                <a:ext cx="912821" cy="111400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0144"/>
                    </a:moveTo>
                    <a:lnTo>
                      <a:pt x="21174" y="19853"/>
                    </a:lnTo>
                    <a:lnTo>
                      <a:pt x="20534" y="19388"/>
                    </a:lnTo>
                    <a:lnTo>
                      <a:pt x="19824" y="18689"/>
                    </a:lnTo>
                    <a:lnTo>
                      <a:pt x="19468" y="18281"/>
                    </a:lnTo>
                    <a:lnTo>
                      <a:pt x="19184" y="17757"/>
                    </a:lnTo>
                    <a:lnTo>
                      <a:pt x="18900" y="17292"/>
                    </a:lnTo>
                    <a:lnTo>
                      <a:pt x="18616" y="16709"/>
                    </a:lnTo>
                    <a:lnTo>
                      <a:pt x="18474" y="16069"/>
                    </a:lnTo>
                    <a:lnTo>
                      <a:pt x="18403" y="15429"/>
                    </a:lnTo>
                    <a:lnTo>
                      <a:pt x="18403" y="14730"/>
                    </a:lnTo>
                    <a:lnTo>
                      <a:pt x="18545" y="13973"/>
                    </a:lnTo>
                    <a:lnTo>
                      <a:pt x="18758" y="13158"/>
                    </a:lnTo>
                    <a:lnTo>
                      <a:pt x="19184" y="12285"/>
                    </a:lnTo>
                    <a:lnTo>
                      <a:pt x="18687" y="11644"/>
                    </a:lnTo>
                    <a:lnTo>
                      <a:pt x="18047" y="10946"/>
                    </a:lnTo>
                    <a:lnTo>
                      <a:pt x="17266" y="10189"/>
                    </a:lnTo>
                    <a:lnTo>
                      <a:pt x="16342" y="9432"/>
                    </a:lnTo>
                    <a:lnTo>
                      <a:pt x="15845" y="9082"/>
                    </a:lnTo>
                    <a:lnTo>
                      <a:pt x="14708" y="8500"/>
                    </a:lnTo>
                    <a:lnTo>
                      <a:pt x="14068" y="8326"/>
                    </a:lnTo>
                    <a:lnTo>
                      <a:pt x="13500" y="8209"/>
                    </a:lnTo>
                    <a:lnTo>
                      <a:pt x="12789" y="8151"/>
                    </a:lnTo>
                    <a:lnTo>
                      <a:pt x="9663" y="8209"/>
                    </a:lnTo>
                    <a:lnTo>
                      <a:pt x="9024" y="8209"/>
                    </a:lnTo>
                    <a:lnTo>
                      <a:pt x="9024" y="8035"/>
                    </a:lnTo>
                    <a:lnTo>
                      <a:pt x="9308" y="7976"/>
                    </a:lnTo>
                    <a:lnTo>
                      <a:pt x="9947" y="7860"/>
                    </a:lnTo>
                    <a:lnTo>
                      <a:pt x="10374" y="7743"/>
                    </a:lnTo>
                    <a:lnTo>
                      <a:pt x="10871" y="7569"/>
                    </a:lnTo>
                    <a:lnTo>
                      <a:pt x="11439" y="7336"/>
                    </a:lnTo>
                    <a:lnTo>
                      <a:pt x="12505" y="6754"/>
                    </a:lnTo>
                    <a:lnTo>
                      <a:pt x="13074" y="6288"/>
                    </a:lnTo>
                    <a:lnTo>
                      <a:pt x="13216" y="6055"/>
                    </a:lnTo>
                    <a:lnTo>
                      <a:pt x="13358" y="5880"/>
                    </a:lnTo>
                    <a:lnTo>
                      <a:pt x="13429" y="5647"/>
                    </a:lnTo>
                    <a:lnTo>
                      <a:pt x="13429" y="5298"/>
                    </a:lnTo>
                    <a:lnTo>
                      <a:pt x="13358" y="5007"/>
                    </a:lnTo>
                    <a:lnTo>
                      <a:pt x="13216" y="4774"/>
                    </a:lnTo>
                    <a:lnTo>
                      <a:pt x="13003" y="4541"/>
                    </a:lnTo>
                    <a:lnTo>
                      <a:pt x="13216" y="4483"/>
                    </a:lnTo>
                    <a:lnTo>
                      <a:pt x="13784" y="4250"/>
                    </a:lnTo>
                    <a:lnTo>
                      <a:pt x="14637" y="4134"/>
                    </a:lnTo>
                    <a:lnTo>
                      <a:pt x="15063" y="4134"/>
                    </a:lnTo>
                    <a:lnTo>
                      <a:pt x="15561" y="4250"/>
                    </a:lnTo>
                    <a:lnTo>
                      <a:pt x="15703" y="4308"/>
                    </a:lnTo>
                    <a:lnTo>
                      <a:pt x="15774" y="4250"/>
                    </a:lnTo>
                    <a:lnTo>
                      <a:pt x="15561" y="4075"/>
                    </a:lnTo>
                    <a:lnTo>
                      <a:pt x="14495" y="3319"/>
                    </a:lnTo>
                    <a:lnTo>
                      <a:pt x="12932" y="2445"/>
                    </a:lnTo>
                    <a:lnTo>
                      <a:pt x="12292" y="2096"/>
                    </a:lnTo>
                    <a:lnTo>
                      <a:pt x="11795" y="1921"/>
                    </a:lnTo>
                    <a:lnTo>
                      <a:pt x="11084" y="1805"/>
                    </a:lnTo>
                    <a:lnTo>
                      <a:pt x="10232" y="1805"/>
                    </a:lnTo>
                    <a:lnTo>
                      <a:pt x="9876" y="1863"/>
                    </a:lnTo>
                    <a:lnTo>
                      <a:pt x="9450" y="1980"/>
                    </a:lnTo>
                    <a:lnTo>
                      <a:pt x="9166" y="2096"/>
                    </a:lnTo>
                    <a:lnTo>
                      <a:pt x="8882" y="2329"/>
                    </a:lnTo>
                    <a:lnTo>
                      <a:pt x="8455" y="2562"/>
                    </a:lnTo>
                    <a:lnTo>
                      <a:pt x="7816" y="2795"/>
                    </a:lnTo>
                    <a:lnTo>
                      <a:pt x="6963" y="3027"/>
                    </a:lnTo>
                    <a:lnTo>
                      <a:pt x="6111" y="3027"/>
                    </a:lnTo>
                    <a:lnTo>
                      <a:pt x="5684" y="2969"/>
                    </a:lnTo>
                    <a:lnTo>
                      <a:pt x="5258" y="2853"/>
                    </a:lnTo>
                    <a:lnTo>
                      <a:pt x="4832" y="2620"/>
                    </a:lnTo>
                    <a:lnTo>
                      <a:pt x="4476" y="2329"/>
                    </a:lnTo>
                    <a:lnTo>
                      <a:pt x="4192" y="1921"/>
                    </a:lnTo>
                    <a:lnTo>
                      <a:pt x="3979" y="1397"/>
                    </a:lnTo>
                    <a:lnTo>
                      <a:pt x="3837" y="757"/>
                    </a:lnTo>
                    <a:lnTo>
                      <a:pt x="3766" y="0"/>
                    </a:lnTo>
                    <a:lnTo>
                      <a:pt x="3553" y="233"/>
                    </a:lnTo>
                    <a:lnTo>
                      <a:pt x="2913" y="815"/>
                    </a:lnTo>
                    <a:lnTo>
                      <a:pt x="2416" y="1223"/>
                    </a:lnTo>
                    <a:lnTo>
                      <a:pt x="1847" y="1630"/>
                    </a:lnTo>
                    <a:lnTo>
                      <a:pt x="1137" y="2038"/>
                    </a:lnTo>
                    <a:lnTo>
                      <a:pt x="284" y="2387"/>
                    </a:lnTo>
                    <a:lnTo>
                      <a:pt x="0" y="2562"/>
                    </a:lnTo>
                    <a:lnTo>
                      <a:pt x="0" y="21076"/>
                    </a:lnTo>
                    <a:lnTo>
                      <a:pt x="711" y="21367"/>
                    </a:lnTo>
                    <a:lnTo>
                      <a:pt x="1208" y="21600"/>
                    </a:lnTo>
                    <a:lnTo>
                      <a:pt x="1421" y="21600"/>
                    </a:lnTo>
                    <a:lnTo>
                      <a:pt x="1350" y="21484"/>
                    </a:lnTo>
                    <a:lnTo>
                      <a:pt x="995" y="21192"/>
                    </a:lnTo>
                    <a:lnTo>
                      <a:pt x="711" y="20494"/>
                    </a:lnTo>
                    <a:lnTo>
                      <a:pt x="711" y="19679"/>
                    </a:lnTo>
                    <a:lnTo>
                      <a:pt x="782" y="19446"/>
                    </a:lnTo>
                    <a:lnTo>
                      <a:pt x="1350" y="19562"/>
                    </a:lnTo>
                    <a:lnTo>
                      <a:pt x="1705" y="19504"/>
                    </a:lnTo>
                    <a:lnTo>
                      <a:pt x="2132" y="19329"/>
                    </a:lnTo>
                    <a:lnTo>
                      <a:pt x="2345" y="19213"/>
                    </a:lnTo>
                    <a:lnTo>
                      <a:pt x="2558" y="19038"/>
                    </a:lnTo>
                    <a:lnTo>
                      <a:pt x="2700" y="18805"/>
                    </a:lnTo>
                    <a:lnTo>
                      <a:pt x="2913" y="18573"/>
                    </a:lnTo>
                    <a:lnTo>
                      <a:pt x="3055" y="18223"/>
                    </a:lnTo>
                    <a:lnTo>
                      <a:pt x="3126" y="17816"/>
                    </a:lnTo>
                    <a:lnTo>
                      <a:pt x="3268" y="17233"/>
                    </a:lnTo>
                    <a:lnTo>
                      <a:pt x="3339" y="16709"/>
                    </a:lnTo>
                    <a:lnTo>
                      <a:pt x="3339" y="15894"/>
                    </a:lnTo>
                    <a:lnTo>
                      <a:pt x="3197" y="15370"/>
                    </a:lnTo>
                    <a:lnTo>
                      <a:pt x="3197" y="15137"/>
                    </a:lnTo>
                    <a:lnTo>
                      <a:pt x="3268" y="15079"/>
                    </a:lnTo>
                    <a:lnTo>
                      <a:pt x="3339" y="15079"/>
                    </a:lnTo>
                    <a:lnTo>
                      <a:pt x="3411" y="15137"/>
                    </a:lnTo>
                    <a:lnTo>
                      <a:pt x="3624" y="15545"/>
                    </a:lnTo>
                    <a:lnTo>
                      <a:pt x="4761" y="17932"/>
                    </a:lnTo>
                    <a:lnTo>
                      <a:pt x="5045" y="18456"/>
                    </a:lnTo>
                    <a:lnTo>
                      <a:pt x="5400" y="18864"/>
                    </a:lnTo>
                    <a:lnTo>
                      <a:pt x="5826" y="19271"/>
                    </a:lnTo>
                    <a:lnTo>
                      <a:pt x="6395" y="19620"/>
                    </a:lnTo>
                    <a:lnTo>
                      <a:pt x="6892" y="19912"/>
                    </a:lnTo>
                    <a:lnTo>
                      <a:pt x="7532" y="20144"/>
                    </a:lnTo>
                    <a:lnTo>
                      <a:pt x="8739" y="20610"/>
                    </a:lnTo>
                    <a:lnTo>
                      <a:pt x="9876" y="20901"/>
                    </a:lnTo>
                    <a:lnTo>
                      <a:pt x="10871" y="21076"/>
                    </a:lnTo>
                    <a:lnTo>
                      <a:pt x="11795" y="21251"/>
                    </a:lnTo>
                    <a:lnTo>
                      <a:pt x="12576" y="20610"/>
                    </a:lnTo>
                    <a:lnTo>
                      <a:pt x="13429" y="20144"/>
                    </a:lnTo>
                    <a:lnTo>
                      <a:pt x="14211" y="19737"/>
                    </a:lnTo>
                    <a:lnTo>
                      <a:pt x="15063" y="19504"/>
                    </a:lnTo>
                    <a:lnTo>
                      <a:pt x="15845" y="19271"/>
                    </a:lnTo>
                    <a:lnTo>
                      <a:pt x="16555" y="19213"/>
                    </a:lnTo>
                    <a:lnTo>
                      <a:pt x="17337" y="19155"/>
                    </a:lnTo>
                    <a:lnTo>
                      <a:pt x="17976" y="19155"/>
                    </a:lnTo>
                    <a:lnTo>
                      <a:pt x="18687" y="19271"/>
                    </a:lnTo>
                    <a:lnTo>
                      <a:pt x="19255" y="19329"/>
                    </a:lnTo>
                    <a:lnTo>
                      <a:pt x="20321" y="19620"/>
                    </a:lnTo>
                    <a:lnTo>
                      <a:pt x="21103" y="19912"/>
                    </a:lnTo>
                    <a:lnTo>
                      <a:pt x="21600" y="20144"/>
                    </a:lnTo>
                    <a:close/>
                  </a:path>
                </a:pathLst>
              </a:custGeom>
              <a:solidFill>
                <a:schemeClr val="accent1">
                  <a:alpha val="2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7" name="Freeform 51"/>
              <p:cNvSpPr/>
              <p:nvPr/>
            </p:nvSpPr>
            <p:spPr>
              <a:xfrm>
                <a:off x="0" y="1413936"/>
                <a:ext cx="499948" cy="1321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862" y="7903"/>
                    </a:moveTo>
                    <a:lnTo>
                      <a:pt x="19369" y="7750"/>
                    </a:lnTo>
                    <a:lnTo>
                      <a:pt x="19775" y="7520"/>
                    </a:lnTo>
                    <a:lnTo>
                      <a:pt x="20079" y="7328"/>
                    </a:lnTo>
                    <a:lnTo>
                      <a:pt x="20383" y="7098"/>
                    </a:lnTo>
                    <a:lnTo>
                      <a:pt x="20586" y="6561"/>
                    </a:lnTo>
                    <a:lnTo>
                      <a:pt x="20687" y="6254"/>
                    </a:lnTo>
                    <a:lnTo>
                      <a:pt x="20586" y="5755"/>
                    </a:lnTo>
                    <a:lnTo>
                      <a:pt x="20383" y="5256"/>
                    </a:lnTo>
                    <a:lnTo>
                      <a:pt x="19572" y="4335"/>
                    </a:lnTo>
                    <a:lnTo>
                      <a:pt x="19065" y="3952"/>
                    </a:lnTo>
                    <a:lnTo>
                      <a:pt x="18558" y="3645"/>
                    </a:lnTo>
                    <a:lnTo>
                      <a:pt x="18051" y="3453"/>
                    </a:lnTo>
                    <a:lnTo>
                      <a:pt x="17746" y="3376"/>
                    </a:lnTo>
                    <a:lnTo>
                      <a:pt x="17138" y="3376"/>
                    </a:lnTo>
                    <a:lnTo>
                      <a:pt x="16732" y="3415"/>
                    </a:lnTo>
                    <a:lnTo>
                      <a:pt x="15921" y="3568"/>
                    </a:lnTo>
                    <a:lnTo>
                      <a:pt x="14907" y="3798"/>
                    </a:lnTo>
                    <a:lnTo>
                      <a:pt x="13994" y="4067"/>
                    </a:lnTo>
                    <a:lnTo>
                      <a:pt x="12068" y="4681"/>
                    </a:lnTo>
                    <a:lnTo>
                      <a:pt x="10749" y="5141"/>
                    </a:lnTo>
                    <a:lnTo>
                      <a:pt x="10749" y="5179"/>
                    </a:lnTo>
                    <a:lnTo>
                      <a:pt x="9837" y="5525"/>
                    </a:lnTo>
                    <a:lnTo>
                      <a:pt x="9228" y="5832"/>
                    </a:lnTo>
                    <a:lnTo>
                      <a:pt x="8721" y="6100"/>
                    </a:lnTo>
                    <a:lnTo>
                      <a:pt x="8315" y="6330"/>
                    </a:lnTo>
                    <a:lnTo>
                      <a:pt x="7910" y="6676"/>
                    </a:lnTo>
                    <a:lnTo>
                      <a:pt x="7707" y="6791"/>
                    </a:lnTo>
                    <a:lnTo>
                      <a:pt x="7606" y="6829"/>
                    </a:lnTo>
                    <a:lnTo>
                      <a:pt x="7403" y="6867"/>
                    </a:lnTo>
                    <a:lnTo>
                      <a:pt x="7301" y="6829"/>
                    </a:lnTo>
                    <a:lnTo>
                      <a:pt x="7301" y="6791"/>
                    </a:lnTo>
                    <a:lnTo>
                      <a:pt x="7504" y="6445"/>
                    </a:lnTo>
                    <a:lnTo>
                      <a:pt x="8721" y="4527"/>
                    </a:lnTo>
                    <a:lnTo>
                      <a:pt x="8823" y="4144"/>
                    </a:lnTo>
                    <a:lnTo>
                      <a:pt x="8823" y="3721"/>
                    </a:lnTo>
                    <a:lnTo>
                      <a:pt x="8721" y="3338"/>
                    </a:lnTo>
                    <a:lnTo>
                      <a:pt x="8417" y="2916"/>
                    </a:lnTo>
                    <a:lnTo>
                      <a:pt x="8011" y="2532"/>
                    </a:lnTo>
                    <a:lnTo>
                      <a:pt x="7504" y="2187"/>
                    </a:lnTo>
                    <a:lnTo>
                      <a:pt x="6896" y="1803"/>
                    </a:lnTo>
                    <a:lnTo>
                      <a:pt x="6287" y="1458"/>
                    </a:lnTo>
                    <a:lnTo>
                      <a:pt x="5070" y="882"/>
                    </a:lnTo>
                    <a:lnTo>
                      <a:pt x="3955" y="422"/>
                    </a:lnTo>
                    <a:lnTo>
                      <a:pt x="2839" y="0"/>
                    </a:lnTo>
                    <a:lnTo>
                      <a:pt x="1420" y="77"/>
                    </a:lnTo>
                    <a:lnTo>
                      <a:pt x="0" y="115"/>
                    </a:lnTo>
                    <a:lnTo>
                      <a:pt x="0" y="15730"/>
                    </a:lnTo>
                    <a:lnTo>
                      <a:pt x="913" y="15538"/>
                    </a:lnTo>
                    <a:lnTo>
                      <a:pt x="1724" y="15346"/>
                    </a:lnTo>
                    <a:lnTo>
                      <a:pt x="2434" y="15116"/>
                    </a:lnTo>
                    <a:lnTo>
                      <a:pt x="3042" y="14886"/>
                    </a:lnTo>
                    <a:lnTo>
                      <a:pt x="4056" y="14464"/>
                    </a:lnTo>
                    <a:lnTo>
                      <a:pt x="4665" y="14157"/>
                    </a:lnTo>
                    <a:lnTo>
                      <a:pt x="5172" y="14656"/>
                    </a:lnTo>
                    <a:lnTo>
                      <a:pt x="5983" y="15423"/>
                    </a:lnTo>
                    <a:lnTo>
                      <a:pt x="6896" y="16382"/>
                    </a:lnTo>
                    <a:lnTo>
                      <a:pt x="7707" y="17418"/>
                    </a:lnTo>
                    <a:lnTo>
                      <a:pt x="8011" y="17994"/>
                    </a:lnTo>
                    <a:lnTo>
                      <a:pt x="8315" y="18531"/>
                    </a:lnTo>
                    <a:lnTo>
                      <a:pt x="8518" y="19068"/>
                    </a:lnTo>
                    <a:lnTo>
                      <a:pt x="8620" y="19567"/>
                    </a:lnTo>
                    <a:lnTo>
                      <a:pt x="8518" y="20065"/>
                    </a:lnTo>
                    <a:lnTo>
                      <a:pt x="8417" y="20526"/>
                    </a:lnTo>
                    <a:lnTo>
                      <a:pt x="8113" y="20909"/>
                    </a:lnTo>
                    <a:lnTo>
                      <a:pt x="7606" y="21255"/>
                    </a:lnTo>
                    <a:lnTo>
                      <a:pt x="7504" y="21293"/>
                    </a:lnTo>
                    <a:lnTo>
                      <a:pt x="7504" y="21408"/>
                    </a:lnTo>
                    <a:lnTo>
                      <a:pt x="7606" y="21485"/>
                    </a:lnTo>
                    <a:lnTo>
                      <a:pt x="7707" y="21523"/>
                    </a:lnTo>
                    <a:lnTo>
                      <a:pt x="7910" y="21562"/>
                    </a:lnTo>
                    <a:lnTo>
                      <a:pt x="8315" y="21600"/>
                    </a:lnTo>
                    <a:lnTo>
                      <a:pt x="9127" y="21600"/>
                    </a:lnTo>
                    <a:lnTo>
                      <a:pt x="9532" y="21562"/>
                    </a:lnTo>
                    <a:lnTo>
                      <a:pt x="10039" y="21485"/>
                    </a:lnTo>
                    <a:lnTo>
                      <a:pt x="10445" y="21331"/>
                    </a:lnTo>
                    <a:lnTo>
                      <a:pt x="10851" y="21140"/>
                    </a:lnTo>
                    <a:lnTo>
                      <a:pt x="11054" y="21063"/>
                    </a:lnTo>
                    <a:lnTo>
                      <a:pt x="11662" y="20909"/>
                    </a:lnTo>
                    <a:lnTo>
                      <a:pt x="11763" y="20718"/>
                    </a:lnTo>
                    <a:lnTo>
                      <a:pt x="11763" y="20296"/>
                    </a:lnTo>
                    <a:lnTo>
                      <a:pt x="11662" y="19797"/>
                    </a:lnTo>
                    <a:lnTo>
                      <a:pt x="11358" y="19145"/>
                    </a:lnTo>
                    <a:lnTo>
                      <a:pt x="10952" y="18377"/>
                    </a:lnTo>
                    <a:lnTo>
                      <a:pt x="10344" y="17456"/>
                    </a:lnTo>
                    <a:lnTo>
                      <a:pt x="9532" y="16382"/>
                    </a:lnTo>
                    <a:lnTo>
                      <a:pt x="8518" y="15193"/>
                    </a:lnTo>
                    <a:lnTo>
                      <a:pt x="7301" y="13812"/>
                    </a:lnTo>
                    <a:lnTo>
                      <a:pt x="8823" y="13927"/>
                    </a:lnTo>
                    <a:lnTo>
                      <a:pt x="11054" y="13927"/>
                    </a:lnTo>
                    <a:lnTo>
                      <a:pt x="12270" y="13850"/>
                    </a:lnTo>
                    <a:lnTo>
                      <a:pt x="13487" y="13697"/>
                    </a:lnTo>
                    <a:lnTo>
                      <a:pt x="14096" y="13582"/>
                    </a:lnTo>
                    <a:lnTo>
                      <a:pt x="14603" y="13466"/>
                    </a:lnTo>
                    <a:lnTo>
                      <a:pt x="15617" y="13083"/>
                    </a:lnTo>
                    <a:lnTo>
                      <a:pt x="16631" y="12661"/>
                    </a:lnTo>
                    <a:lnTo>
                      <a:pt x="17746" y="12277"/>
                    </a:lnTo>
                    <a:lnTo>
                      <a:pt x="18761" y="11970"/>
                    </a:lnTo>
                    <a:lnTo>
                      <a:pt x="19673" y="11740"/>
                    </a:lnTo>
                    <a:lnTo>
                      <a:pt x="21093" y="11471"/>
                    </a:lnTo>
                    <a:lnTo>
                      <a:pt x="21600" y="11395"/>
                    </a:lnTo>
                    <a:lnTo>
                      <a:pt x="20079" y="11241"/>
                    </a:lnTo>
                    <a:lnTo>
                      <a:pt x="18862" y="11011"/>
                    </a:lnTo>
                    <a:lnTo>
                      <a:pt x="17949" y="10781"/>
                    </a:lnTo>
                    <a:lnTo>
                      <a:pt x="17239" y="10551"/>
                    </a:lnTo>
                    <a:lnTo>
                      <a:pt x="16732" y="10282"/>
                    </a:lnTo>
                    <a:lnTo>
                      <a:pt x="16428" y="10013"/>
                    </a:lnTo>
                    <a:lnTo>
                      <a:pt x="16327" y="9745"/>
                    </a:lnTo>
                    <a:lnTo>
                      <a:pt x="16428" y="9476"/>
                    </a:lnTo>
                    <a:lnTo>
                      <a:pt x="16530" y="9169"/>
                    </a:lnTo>
                    <a:lnTo>
                      <a:pt x="16732" y="8939"/>
                    </a:lnTo>
                    <a:lnTo>
                      <a:pt x="17138" y="8671"/>
                    </a:lnTo>
                    <a:lnTo>
                      <a:pt x="17442" y="8479"/>
                    </a:lnTo>
                    <a:lnTo>
                      <a:pt x="18152" y="8095"/>
                    </a:lnTo>
                    <a:lnTo>
                      <a:pt x="18862" y="7903"/>
                    </a:lnTo>
                    <a:close/>
                  </a:path>
                </a:pathLst>
              </a:custGeom>
              <a:solidFill>
                <a:schemeClr val="accent1">
                  <a:alpha val="1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8" name="Freeform 43"/>
              <p:cNvSpPr/>
              <p:nvPr/>
            </p:nvSpPr>
            <p:spPr>
              <a:xfrm>
                <a:off x="17346" y="0"/>
                <a:ext cx="1049550" cy="7503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516" y="2385"/>
                    </a:moveTo>
                    <a:lnTo>
                      <a:pt x="18947" y="1988"/>
                    </a:lnTo>
                    <a:lnTo>
                      <a:pt x="18616" y="1723"/>
                    </a:lnTo>
                    <a:lnTo>
                      <a:pt x="18284" y="1391"/>
                    </a:lnTo>
                    <a:lnTo>
                      <a:pt x="18000" y="994"/>
                    </a:lnTo>
                    <a:lnTo>
                      <a:pt x="17763" y="530"/>
                    </a:lnTo>
                    <a:lnTo>
                      <a:pt x="17668" y="0"/>
                    </a:lnTo>
                    <a:lnTo>
                      <a:pt x="616" y="0"/>
                    </a:lnTo>
                    <a:lnTo>
                      <a:pt x="332" y="398"/>
                    </a:lnTo>
                    <a:lnTo>
                      <a:pt x="0" y="795"/>
                    </a:lnTo>
                    <a:lnTo>
                      <a:pt x="0" y="6891"/>
                    </a:lnTo>
                    <a:lnTo>
                      <a:pt x="95" y="7288"/>
                    </a:lnTo>
                    <a:lnTo>
                      <a:pt x="142" y="7686"/>
                    </a:lnTo>
                    <a:lnTo>
                      <a:pt x="95" y="8150"/>
                    </a:lnTo>
                    <a:lnTo>
                      <a:pt x="0" y="8680"/>
                    </a:lnTo>
                    <a:lnTo>
                      <a:pt x="0" y="12721"/>
                    </a:lnTo>
                    <a:lnTo>
                      <a:pt x="189" y="12854"/>
                    </a:lnTo>
                    <a:lnTo>
                      <a:pt x="332" y="13119"/>
                    </a:lnTo>
                    <a:lnTo>
                      <a:pt x="474" y="13318"/>
                    </a:lnTo>
                    <a:lnTo>
                      <a:pt x="521" y="13649"/>
                    </a:lnTo>
                    <a:lnTo>
                      <a:pt x="663" y="14245"/>
                    </a:lnTo>
                    <a:lnTo>
                      <a:pt x="663" y="15438"/>
                    </a:lnTo>
                    <a:lnTo>
                      <a:pt x="616" y="15902"/>
                    </a:lnTo>
                    <a:lnTo>
                      <a:pt x="521" y="16366"/>
                    </a:lnTo>
                    <a:lnTo>
                      <a:pt x="805" y="16233"/>
                    </a:lnTo>
                    <a:lnTo>
                      <a:pt x="1042" y="16299"/>
                    </a:lnTo>
                    <a:lnTo>
                      <a:pt x="1232" y="16432"/>
                    </a:lnTo>
                    <a:lnTo>
                      <a:pt x="1421" y="16697"/>
                    </a:lnTo>
                    <a:lnTo>
                      <a:pt x="1563" y="17094"/>
                    </a:lnTo>
                    <a:lnTo>
                      <a:pt x="1658" y="17492"/>
                    </a:lnTo>
                    <a:lnTo>
                      <a:pt x="1895" y="18552"/>
                    </a:lnTo>
                    <a:lnTo>
                      <a:pt x="1989" y="19612"/>
                    </a:lnTo>
                    <a:lnTo>
                      <a:pt x="2084" y="20540"/>
                    </a:lnTo>
                    <a:lnTo>
                      <a:pt x="2132" y="21534"/>
                    </a:lnTo>
                    <a:lnTo>
                      <a:pt x="2368" y="20540"/>
                    </a:lnTo>
                    <a:lnTo>
                      <a:pt x="2605" y="19745"/>
                    </a:lnTo>
                    <a:lnTo>
                      <a:pt x="2889" y="19016"/>
                    </a:lnTo>
                    <a:lnTo>
                      <a:pt x="3174" y="18420"/>
                    </a:lnTo>
                    <a:lnTo>
                      <a:pt x="3458" y="17890"/>
                    </a:lnTo>
                    <a:lnTo>
                      <a:pt x="3742" y="17492"/>
                    </a:lnTo>
                    <a:lnTo>
                      <a:pt x="4026" y="17161"/>
                    </a:lnTo>
                    <a:lnTo>
                      <a:pt x="4263" y="16896"/>
                    </a:lnTo>
                    <a:lnTo>
                      <a:pt x="4547" y="16697"/>
                    </a:lnTo>
                    <a:lnTo>
                      <a:pt x="4784" y="16564"/>
                    </a:lnTo>
                    <a:lnTo>
                      <a:pt x="5211" y="16432"/>
                    </a:lnTo>
                    <a:lnTo>
                      <a:pt x="5447" y="16366"/>
                    </a:lnTo>
                    <a:lnTo>
                      <a:pt x="5542" y="16366"/>
                    </a:lnTo>
                    <a:lnTo>
                      <a:pt x="5542" y="16034"/>
                    </a:lnTo>
                    <a:lnTo>
                      <a:pt x="5589" y="15504"/>
                    </a:lnTo>
                    <a:lnTo>
                      <a:pt x="5779" y="14245"/>
                    </a:lnTo>
                    <a:lnTo>
                      <a:pt x="6063" y="12920"/>
                    </a:lnTo>
                    <a:lnTo>
                      <a:pt x="6253" y="11993"/>
                    </a:lnTo>
                    <a:lnTo>
                      <a:pt x="6347" y="11728"/>
                    </a:lnTo>
                    <a:lnTo>
                      <a:pt x="6395" y="11661"/>
                    </a:lnTo>
                    <a:lnTo>
                      <a:pt x="6489" y="11661"/>
                    </a:lnTo>
                    <a:lnTo>
                      <a:pt x="6537" y="11728"/>
                    </a:lnTo>
                    <a:lnTo>
                      <a:pt x="6679" y="11993"/>
                    </a:lnTo>
                    <a:lnTo>
                      <a:pt x="6726" y="12125"/>
                    </a:lnTo>
                    <a:lnTo>
                      <a:pt x="6679" y="12523"/>
                    </a:lnTo>
                    <a:lnTo>
                      <a:pt x="6726" y="12987"/>
                    </a:lnTo>
                    <a:lnTo>
                      <a:pt x="6868" y="14047"/>
                    </a:lnTo>
                    <a:lnTo>
                      <a:pt x="7058" y="15173"/>
                    </a:lnTo>
                    <a:lnTo>
                      <a:pt x="7342" y="16299"/>
                    </a:lnTo>
                    <a:lnTo>
                      <a:pt x="7863" y="18221"/>
                    </a:lnTo>
                    <a:lnTo>
                      <a:pt x="8100" y="19016"/>
                    </a:lnTo>
                    <a:lnTo>
                      <a:pt x="8432" y="17956"/>
                    </a:lnTo>
                    <a:lnTo>
                      <a:pt x="8763" y="17094"/>
                    </a:lnTo>
                    <a:lnTo>
                      <a:pt x="9047" y="16498"/>
                    </a:lnTo>
                    <a:lnTo>
                      <a:pt x="9332" y="16167"/>
                    </a:lnTo>
                    <a:lnTo>
                      <a:pt x="9616" y="16034"/>
                    </a:lnTo>
                    <a:lnTo>
                      <a:pt x="9853" y="16034"/>
                    </a:lnTo>
                    <a:lnTo>
                      <a:pt x="10089" y="16233"/>
                    </a:lnTo>
                    <a:lnTo>
                      <a:pt x="10279" y="16498"/>
                    </a:lnTo>
                    <a:lnTo>
                      <a:pt x="10468" y="16829"/>
                    </a:lnTo>
                    <a:lnTo>
                      <a:pt x="10611" y="17227"/>
                    </a:lnTo>
                    <a:lnTo>
                      <a:pt x="10847" y="18088"/>
                    </a:lnTo>
                    <a:lnTo>
                      <a:pt x="10989" y="18751"/>
                    </a:lnTo>
                    <a:lnTo>
                      <a:pt x="11037" y="19016"/>
                    </a:lnTo>
                    <a:lnTo>
                      <a:pt x="11321" y="18221"/>
                    </a:lnTo>
                    <a:lnTo>
                      <a:pt x="11463" y="18088"/>
                    </a:lnTo>
                    <a:lnTo>
                      <a:pt x="11558" y="18022"/>
                    </a:lnTo>
                    <a:lnTo>
                      <a:pt x="11700" y="17956"/>
                    </a:lnTo>
                    <a:lnTo>
                      <a:pt x="11984" y="17890"/>
                    </a:lnTo>
                    <a:lnTo>
                      <a:pt x="12268" y="18022"/>
                    </a:lnTo>
                    <a:lnTo>
                      <a:pt x="12553" y="18287"/>
                    </a:lnTo>
                    <a:lnTo>
                      <a:pt x="12884" y="18618"/>
                    </a:lnTo>
                    <a:lnTo>
                      <a:pt x="13168" y="18950"/>
                    </a:lnTo>
                    <a:lnTo>
                      <a:pt x="13737" y="19877"/>
                    </a:lnTo>
                    <a:lnTo>
                      <a:pt x="14211" y="20739"/>
                    </a:lnTo>
                    <a:lnTo>
                      <a:pt x="14637" y="21600"/>
                    </a:lnTo>
                    <a:lnTo>
                      <a:pt x="14589" y="21467"/>
                    </a:lnTo>
                    <a:lnTo>
                      <a:pt x="14637" y="21600"/>
                    </a:lnTo>
                    <a:lnTo>
                      <a:pt x="14353" y="20606"/>
                    </a:lnTo>
                    <a:lnTo>
                      <a:pt x="14116" y="19546"/>
                    </a:lnTo>
                    <a:lnTo>
                      <a:pt x="13926" y="18420"/>
                    </a:lnTo>
                    <a:lnTo>
                      <a:pt x="13879" y="17823"/>
                    </a:lnTo>
                    <a:lnTo>
                      <a:pt x="13832" y="17293"/>
                    </a:lnTo>
                    <a:lnTo>
                      <a:pt x="13879" y="16829"/>
                    </a:lnTo>
                    <a:lnTo>
                      <a:pt x="13974" y="16432"/>
                    </a:lnTo>
                    <a:lnTo>
                      <a:pt x="14116" y="16167"/>
                    </a:lnTo>
                    <a:lnTo>
                      <a:pt x="14258" y="16034"/>
                    </a:lnTo>
                    <a:lnTo>
                      <a:pt x="14353" y="15968"/>
                    </a:lnTo>
                    <a:lnTo>
                      <a:pt x="14542" y="15902"/>
                    </a:lnTo>
                    <a:lnTo>
                      <a:pt x="14684" y="15902"/>
                    </a:lnTo>
                    <a:lnTo>
                      <a:pt x="15158" y="16034"/>
                    </a:lnTo>
                    <a:lnTo>
                      <a:pt x="15016" y="15769"/>
                    </a:lnTo>
                    <a:lnTo>
                      <a:pt x="14684" y="15239"/>
                    </a:lnTo>
                    <a:lnTo>
                      <a:pt x="14353" y="14510"/>
                    </a:lnTo>
                    <a:lnTo>
                      <a:pt x="14068" y="13715"/>
                    </a:lnTo>
                    <a:lnTo>
                      <a:pt x="14021" y="13318"/>
                    </a:lnTo>
                    <a:lnTo>
                      <a:pt x="14068" y="12987"/>
                    </a:lnTo>
                    <a:lnTo>
                      <a:pt x="14116" y="12788"/>
                    </a:lnTo>
                    <a:lnTo>
                      <a:pt x="14305" y="12523"/>
                    </a:lnTo>
                    <a:lnTo>
                      <a:pt x="14447" y="12456"/>
                    </a:lnTo>
                    <a:lnTo>
                      <a:pt x="14779" y="12324"/>
                    </a:lnTo>
                    <a:lnTo>
                      <a:pt x="15300" y="12258"/>
                    </a:lnTo>
                    <a:lnTo>
                      <a:pt x="15963" y="12390"/>
                    </a:lnTo>
                    <a:lnTo>
                      <a:pt x="16816" y="12589"/>
                    </a:lnTo>
                    <a:lnTo>
                      <a:pt x="16484" y="11860"/>
                    </a:lnTo>
                    <a:lnTo>
                      <a:pt x="15632" y="10204"/>
                    </a:lnTo>
                    <a:lnTo>
                      <a:pt x="15111" y="9210"/>
                    </a:lnTo>
                    <a:lnTo>
                      <a:pt x="14589" y="8348"/>
                    </a:lnTo>
                    <a:lnTo>
                      <a:pt x="14021" y="7620"/>
                    </a:lnTo>
                    <a:lnTo>
                      <a:pt x="13784" y="7288"/>
                    </a:lnTo>
                    <a:lnTo>
                      <a:pt x="13547" y="7090"/>
                    </a:lnTo>
                    <a:lnTo>
                      <a:pt x="13453" y="6957"/>
                    </a:lnTo>
                    <a:lnTo>
                      <a:pt x="13358" y="6692"/>
                    </a:lnTo>
                    <a:lnTo>
                      <a:pt x="13358" y="6560"/>
                    </a:lnTo>
                    <a:lnTo>
                      <a:pt x="13405" y="6493"/>
                    </a:lnTo>
                    <a:lnTo>
                      <a:pt x="13500" y="6427"/>
                    </a:lnTo>
                    <a:lnTo>
                      <a:pt x="13689" y="6493"/>
                    </a:lnTo>
                    <a:lnTo>
                      <a:pt x="14353" y="6758"/>
                    </a:lnTo>
                    <a:lnTo>
                      <a:pt x="15300" y="7222"/>
                    </a:lnTo>
                    <a:lnTo>
                      <a:pt x="16153" y="7686"/>
                    </a:lnTo>
                    <a:lnTo>
                      <a:pt x="16484" y="7951"/>
                    </a:lnTo>
                    <a:lnTo>
                      <a:pt x="16674" y="8150"/>
                    </a:lnTo>
                    <a:lnTo>
                      <a:pt x="16721" y="8083"/>
                    </a:lnTo>
                    <a:lnTo>
                      <a:pt x="16911" y="7752"/>
                    </a:lnTo>
                    <a:lnTo>
                      <a:pt x="17195" y="7355"/>
                    </a:lnTo>
                    <a:lnTo>
                      <a:pt x="17432" y="7156"/>
                    </a:lnTo>
                    <a:lnTo>
                      <a:pt x="17668" y="7023"/>
                    </a:lnTo>
                    <a:lnTo>
                      <a:pt x="18000" y="6825"/>
                    </a:lnTo>
                    <a:lnTo>
                      <a:pt x="18332" y="6692"/>
                    </a:lnTo>
                    <a:lnTo>
                      <a:pt x="18758" y="6560"/>
                    </a:lnTo>
                    <a:lnTo>
                      <a:pt x="19705" y="6560"/>
                    </a:lnTo>
                    <a:lnTo>
                      <a:pt x="20274" y="6626"/>
                    </a:lnTo>
                    <a:lnTo>
                      <a:pt x="20889" y="6825"/>
                    </a:lnTo>
                    <a:lnTo>
                      <a:pt x="21600" y="7090"/>
                    </a:lnTo>
                    <a:lnTo>
                      <a:pt x="21600" y="7023"/>
                    </a:lnTo>
                    <a:lnTo>
                      <a:pt x="20889" y="6228"/>
                    </a:lnTo>
                    <a:lnTo>
                      <a:pt x="20368" y="5632"/>
                    </a:lnTo>
                    <a:lnTo>
                      <a:pt x="19847" y="4903"/>
                    </a:lnTo>
                    <a:lnTo>
                      <a:pt x="19468" y="4174"/>
                    </a:lnTo>
                    <a:lnTo>
                      <a:pt x="19326" y="3777"/>
                    </a:lnTo>
                    <a:lnTo>
                      <a:pt x="19184" y="3445"/>
                    </a:lnTo>
                    <a:lnTo>
                      <a:pt x="19184" y="2849"/>
                    </a:lnTo>
                    <a:lnTo>
                      <a:pt x="19326" y="2584"/>
                    </a:lnTo>
                    <a:lnTo>
                      <a:pt x="19516" y="2385"/>
                    </a:lnTo>
                    <a:close/>
                  </a:path>
                </a:pathLst>
              </a:custGeom>
              <a:solidFill>
                <a:schemeClr val="accent1">
                  <a:alpha val="1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29" name="Freeform 35"/>
              <p:cNvSpPr/>
              <p:nvPr/>
            </p:nvSpPr>
            <p:spPr>
              <a:xfrm>
                <a:off x="8367736" y="11466"/>
                <a:ext cx="793612" cy="554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lnTo>
                      <a:pt x="3944" y="0"/>
                    </a:lnTo>
                    <a:lnTo>
                      <a:pt x="3318" y="986"/>
                    </a:lnTo>
                    <a:lnTo>
                      <a:pt x="2630" y="1793"/>
                    </a:lnTo>
                    <a:lnTo>
                      <a:pt x="2003" y="2510"/>
                    </a:lnTo>
                    <a:lnTo>
                      <a:pt x="1377" y="3137"/>
                    </a:lnTo>
                    <a:lnTo>
                      <a:pt x="376" y="3944"/>
                    </a:lnTo>
                    <a:lnTo>
                      <a:pt x="0" y="4212"/>
                    </a:lnTo>
                    <a:lnTo>
                      <a:pt x="1565" y="3854"/>
                    </a:lnTo>
                    <a:lnTo>
                      <a:pt x="2817" y="3675"/>
                    </a:lnTo>
                    <a:lnTo>
                      <a:pt x="3318" y="3675"/>
                    </a:lnTo>
                    <a:lnTo>
                      <a:pt x="3757" y="3764"/>
                    </a:lnTo>
                    <a:lnTo>
                      <a:pt x="4383" y="3944"/>
                    </a:lnTo>
                    <a:lnTo>
                      <a:pt x="4758" y="4302"/>
                    </a:lnTo>
                    <a:lnTo>
                      <a:pt x="4883" y="4571"/>
                    </a:lnTo>
                    <a:lnTo>
                      <a:pt x="4946" y="4840"/>
                    </a:lnTo>
                    <a:lnTo>
                      <a:pt x="4946" y="5467"/>
                    </a:lnTo>
                    <a:lnTo>
                      <a:pt x="4758" y="6095"/>
                    </a:lnTo>
                    <a:lnTo>
                      <a:pt x="4508" y="6812"/>
                    </a:lnTo>
                    <a:lnTo>
                      <a:pt x="4132" y="7529"/>
                    </a:lnTo>
                    <a:lnTo>
                      <a:pt x="3381" y="8783"/>
                    </a:lnTo>
                    <a:lnTo>
                      <a:pt x="2692" y="9680"/>
                    </a:lnTo>
                    <a:lnTo>
                      <a:pt x="2442" y="10038"/>
                    </a:lnTo>
                    <a:lnTo>
                      <a:pt x="3569" y="9859"/>
                    </a:lnTo>
                    <a:lnTo>
                      <a:pt x="3944" y="9949"/>
                    </a:lnTo>
                    <a:lnTo>
                      <a:pt x="4257" y="10128"/>
                    </a:lnTo>
                    <a:lnTo>
                      <a:pt x="4508" y="10397"/>
                    </a:lnTo>
                    <a:lnTo>
                      <a:pt x="4758" y="11114"/>
                    </a:lnTo>
                    <a:lnTo>
                      <a:pt x="4821" y="11562"/>
                    </a:lnTo>
                    <a:lnTo>
                      <a:pt x="4821" y="12368"/>
                    </a:lnTo>
                    <a:lnTo>
                      <a:pt x="4696" y="13085"/>
                    </a:lnTo>
                    <a:lnTo>
                      <a:pt x="4508" y="13892"/>
                    </a:lnTo>
                    <a:lnTo>
                      <a:pt x="4758" y="13802"/>
                    </a:lnTo>
                    <a:lnTo>
                      <a:pt x="5009" y="13892"/>
                    </a:lnTo>
                    <a:lnTo>
                      <a:pt x="5197" y="14071"/>
                    </a:lnTo>
                    <a:lnTo>
                      <a:pt x="5322" y="14340"/>
                    </a:lnTo>
                    <a:lnTo>
                      <a:pt x="5447" y="14788"/>
                    </a:lnTo>
                    <a:lnTo>
                      <a:pt x="5510" y="15237"/>
                    </a:lnTo>
                    <a:lnTo>
                      <a:pt x="5635" y="16222"/>
                    </a:lnTo>
                    <a:lnTo>
                      <a:pt x="5635" y="18284"/>
                    </a:lnTo>
                    <a:lnTo>
                      <a:pt x="5572" y="19180"/>
                    </a:lnTo>
                    <a:lnTo>
                      <a:pt x="5885" y="18284"/>
                    </a:lnTo>
                    <a:lnTo>
                      <a:pt x="6511" y="16850"/>
                    </a:lnTo>
                    <a:lnTo>
                      <a:pt x="6824" y="16312"/>
                    </a:lnTo>
                    <a:lnTo>
                      <a:pt x="7137" y="15864"/>
                    </a:lnTo>
                    <a:lnTo>
                      <a:pt x="7450" y="15505"/>
                    </a:lnTo>
                    <a:lnTo>
                      <a:pt x="7763" y="15237"/>
                    </a:lnTo>
                    <a:lnTo>
                      <a:pt x="8077" y="15057"/>
                    </a:lnTo>
                    <a:lnTo>
                      <a:pt x="8577" y="14878"/>
                    </a:lnTo>
                    <a:lnTo>
                      <a:pt x="8953" y="14788"/>
                    </a:lnTo>
                    <a:lnTo>
                      <a:pt x="9329" y="14788"/>
                    </a:lnTo>
                    <a:lnTo>
                      <a:pt x="9329" y="14430"/>
                    </a:lnTo>
                    <a:lnTo>
                      <a:pt x="9391" y="13982"/>
                    </a:lnTo>
                    <a:lnTo>
                      <a:pt x="9704" y="12727"/>
                    </a:lnTo>
                    <a:lnTo>
                      <a:pt x="10393" y="10666"/>
                    </a:lnTo>
                    <a:lnTo>
                      <a:pt x="10456" y="10397"/>
                    </a:lnTo>
                    <a:lnTo>
                      <a:pt x="10518" y="10307"/>
                    </a:lnTo>
                    <a:lnTo>
                      <a:pt x="10643" y="10397"/>
                    </a:lnTo>
                    <a:lnTo>
                      <a:pt x="10706" y="10486"/>
                    </a:lnTo>
                    <a:lnTo>
                      <a:pt x="10769" y="10755"/>
                    </a:lnTo>
                    <a:lnTo>
                      <a:pt x="10769" y="10845"/>
                    </a:lnTo>
                    <a:lnTo>
                      <a:pt x="10706" y="11741"/>
                    </a:lnTo>
                    <a:lnTo>
                      <a:pt x="10769" y="12727"/>
                    </a:lnTo>
                    <a:lnTo>
                      <a:pt x="10831" y="13892"/>
                    </a:lnTo>
                    <a:lnTo>
                      <a:pt x="11019" y="15057"/>
                    </a:lnTo>
                    <a:lnTo>
                      <a:pt x="11332" y="17029"/>
                    </a:lnTo>
                    <a:lnTo>
                      <a:pt x="11457" y="17836"/>
                    </a:lnTo>
                    <a:lnTo>
                      <a:pt x="11896" y="16850"/>
                    </a:lnTo>
                    <a:lnTo>
                      <a:pt x="12271" y="16133"/>
                    </a:lnTo>
                    <a:lnTo>
                      <a:pt x="12647" y="15595"/>
                    </a:lnTo>
                    <a:lnTo>
                      <a:pt x="12960" y="15326"/>
                    </a:lnTo>
                    <a:lnTo>
                      <a:pt x="13210" y="15237"/>
                    </a:lnTo>
                    <a:lnTo>
                      <a:pt x="13461" y="15237"/>
                    </a:lnTo>
                    <a:lnTo>
                      <a:pt x="13649" y="15505"/>
                    </a:lnTo>
                    <a:lnTo>
                      <a:pt x="13774" y="15774"/>
                    </a:lnTo>
                    <a:lnTo>
                      <a:pt x="13962" y="16133"/>
                    </a:lnTo>
                    <a:lnTo>
                      <a:pt x="14024" y="16581"/>
                    </a:lnTo>
                    <a:lnTo>
                      <a:pt x="14212" y="17388"/>
                    </a:lnTo>
                    <a:lnTo>
                      <a:pt x="14337" y="18373"/>
                    </a:lnTo>
                    <a:lnTo>
                      <a:pt x="14525" y="17836"/>
                    </a:lnTo>
                    <a:lnTo>
                      <a:pt x="14776" y="17567"/>
                    </a:lnTo>
                    <a:lnTo>
                      <a:pt x="15026" y="17388"/>
                    </a:lnTo>
                    <a:lnTo>
                      <a:pt x="15277" y="17477"/>
                    </a:lnTo>
                    <a:lnTo>
                      <a:pt x="15527" y="17656"/>
                    </a:lnTo>
                    <a:lnTo>
                      <a:pt x="15840" y="17925"/>
                    </a:lnTo>
                    <a:lnTo>
                      <a:pt x="16090" y="18284"/>
                    </a:lnTo>
                    <a:lnTo>
                      <a:pt x="16341" y="18732"/>
                    </a:lnTo>
                    <a:lnTo>
                      <a:pt x="16779" y="19718"/>
                    </a:lnTo>
                    <a:lnTo>
                      <a:pt x="17155" y="20614"/>
                    </a:lnTo>
                    <a:lnTo>
                      <a:pt x="17468" y="21600"/>
                    </a:lnTo>
                    <a:lnTo>
                      <a:pt x="17468" y="21421"/>
                    </a:lnTo>
                    <a:lnTo>
                      <a:pt x="17530" y="21510"/>
                    </a:lnTo>
                    <a:lnTo>
                      <a:pt x="17343" y="20524"/>
                    </a:lnTo>
                    <a:lnTo>
                      <a:pt x="17155" y="19449"/>
                    </a:lnTo>
                    <a:lnTo>
                      <a:pt x="17092" y="18284"/>
                    </a:lnTo>
                    <a:lnTo>
                      <a:pt x="17092" y="17208"/>
                    </a:lnTo>
                    <a:lnTo>
                      <a:pt x="17217" y="16760"/>
                    </a:lnTo>
                    <a:lnTo>
                      <a:pt x="17343" y="16402"/>
                    </a:lnTo>
                    <a:lnTo>
                      <a:pt x="17468" y="16133"/>
                    </a:lnTo>
                    <a:lnTo>
                      <a:pt x="17718" y="15954"/>
                    </a:lnTo>
                    <a:lnTo>
                      <a:pt x="18094" y="15954"/>
                    </a:lnTo>
                    <a:lnTo>
                      <a:pt x="18470" y="16222"/>
                    </a:lnTo>
                    <a:lnTo>
                      <a:pt x="18094" y="15326"/>
                    </a:lnTo>
                    <a:lnTo>
                      <a:pt x="17843" y="14609"/>
                    </a:lnTo>
                    <a:lnTo>
                      <a:pt x="17718" y="14161"/>
                    </a:lnTo>
                    <a:lnTo>
                      <a:pt x="17656" y="13713"/>
                    </a:lnTo>
                    <a:lnTo>
                      <a:pt x="17656" y="13354"/>
                    </a:lnTo>
                    <a:lnTo>
                      <a:pt x="17718" y="12996"/>
                    </a:lnTo>
                    <a:lnTo>
                      <a:pt x="17843" y="12727"/>
                    </a:lnTo>
                    <a:lnTo>
                      <a:pt x="18094" y="12548"/>
                    </a:lnTo>
                    <a:lnTo>
                      <a:pt x="18970" y="12548"/>
                    </a:lnTo>
                    <a:lnTo>
                      <a:pt x="19597" y="12817"/>
                    </a:lnTo>
                    <a:lnTo>
                      <a:pt x="20410" y="13175"/>
                    </a:lnTo>
                    <a:lnTo>
                      <a:pt x="20160" y="12368"/>
                    </a:lnTo>
                    <a:lnTo>
                      <a:pt x="19471" y="10576"/>
                    </a:lnTo>
                    <a:lnTo>
                      <a:pt x="19096" y="9590"/>
                    </a:lnTo>
                    <a:lnTo>
                      <a:pt x="18657" y="8604"/>
                    </a:lnTo>
                    <a:lnTo>
                      <a:pt x="18157" y="7798"/>
                    </a:lnTo>
                    <a:lnTo>
                      <a:pt x="17718" y="7170"/>
                    </a:lnTo>
                    <a:lnTo>
                      <a:pt x="17718" y="7080"/>
                    </a:lnTo>
                    <a:lnTo>
                      <a:pt x="17656" y="6812"/>
                    </a:lnTo>
                    <a:lnTo>
                      <a:pt x="17656" y="6543"/>
                    </a:lnTo>
                    <a:lnTo>
                      <a:pt x="17781" y="6543"/>
                    </a:lnTo>
                    <a:lnTo>
                      <a:pt x="17969" y="6632"/>
                    </a:lnTo>
                    <a:lnTo>
                      <a:pt x="19409" y="7618"/>
                    </a:lnTo>
                    <a:lnTo>
                      <a:pt x="20160" y="8246"/>
                    </a:lnTo>
                    <a:lnTo>
                      <a:pt x="20473" y="8604"/>
                    </a:lnTo>
                    <a:lnTo>
                      <a:pt x="20661" y="8783"/>
                    </a:lnTo>
                    <a:lnTo>
                      <a:pt x="20849" y="8515"/>
                    </a:lnTo>
                    <a:lnTo>
                      <a:pt x="21162" y="8156"/>
                    </a:lnTo>
                    <a:lnTo>
                      <a:pt x="21600" y="7887"/>
                    </a:lnTo>
                    <a:lnTo>
                      <a:pt x="21600" y="0"/>
                    </a:lnTo>
                    <a:close/>
                  </a:path>
                </a:pathLst>
              </a:custGeom>
              <a:solidFill>
                <a:schemeClr val="accent1">
                  <a:alpha val="1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sp>
            <p:nvSpPr>
              <p:cNvPr id="30" name="Freeform 31"/>
              <p:cNvSpPr/>
              <p:nvPr/>
            </p:nvSpPr>
            <p:spPr>
              <a:xfrm>
                <a:off x="6991239" y="6209551"/>
                <a:ext cx="1162576" cy="6479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6554" y="10879"/>
                    </a:moveTo>
                    <a:lnTo>
                      <a:pt x="15846" y="10324"/>
                    </a:lnTo>
                    <a:lnTo>
                      <a:pt x="15182" y="9926"/>
                    </a:lnTo>
                    <a:lnTo>
                      <a:pt x="14607" y="9688"/>
                    </a:lnTo>
                    <a:lnTo>
                      <a:pt x="14031" y="9609"/>
                    </a:lnTo>
                    <a:lnTo>
                      <a:pt x="13544" y="9529"/>
                    </a:lnTo>
                    <a:lnTo>
                      <a:pt x="13102" y="9609"/>
                    </a:lnTo>
                    <a:lnTo>
                      <a:pt x="12703" y="9768"/>
                    </a:lnTo>
                    <a:lnTo>
                      <a:pt x="12393" y="9926"/>
                    </a:lnTo>
                    <a:lnTo>
                      <a:pt x="12084" y="10165"/>
                    </a:lnTo>
                    <a:lnTo>
                      <a:pt x="11862" y="10403"/>
                    </a:lnTo>
                    <a:lnTo>
                      <a:pt x="11464" y="10879"/>
                    </a:lnTo>
                    <a:lnTo>
                      <a:pt x="11287" y="11276"/>
                    </a:lnTo>
                    <a:lnTo>
                      <a:pt x="11198" y="11435"/>
                    </a:lnTo>
                    <a:lnTo>
                      <a:pt x="11110" y="11515"/>
                    </a:lnTo>
                    <a:lnTo>
                      <a:pt x="10977" y="11594"/>
                    </a:lnTo>
                    <a:lnTo>
                      <a:pt x="10889" y="11594"/>
                    </a:lnTo>
                    <a:lnTo>
                      <a:pt x="10933" y="11435"/>
                    </a:lnTo>
                    <a:lnTo>
                      <a:pt x="10977" y="11197"/>
                    </a:lnTo>
                    <a:lnTo>
                      <a:pt x="11375" y="9847"/>
                    </a:lnTo>
                    <a:lnTo>
                      <a:pt x="11685" y="8735"/>
                    </a:lnTo>
                    <a:lnTo>
                      <a:pt x="11995" y="7306"/>
                    </a:lnTo>
                    <a:lnTo>
                      <a:pt x="12261" y="5797"/>
                    </a:lnTo>
                    <a:lnTo>
                      <a:pt x="12393" y="4924"/>
                    </a:lnTo>
                    <a:lnTo>
                      <a:pt x="12482" y="4050"/>
                    </a:lnTo>
                    <a:lnTo>
                      <a:pt x="12526" y="3176"/>
                    </a:lnTo>
                    <a:lnTo>
                      <a:pt x="12526" y="1350"/>
                    </a:lnTo>
                    <a:lnTo>
                      <a:pt x="12438" y="397"/>
                    </a:lnTo>
                    <a:lnTo>
                      <a:pt x="12039" y="794"/>
                    </a:lnTo>
                    <a:lnTo>
                      <a:pt x="11597" y="1271"/>
                    </a:lnTo>
                    <a:lnTo>
                      <a:pt x="11110" y="1906"/>
                    </a:lnTo>
                    <a:lnTo>
                      <a:pt x="10534" y="2779"/>
                    </a:lnTo>
                    <a:lnTo>
                      <a:pt x="10003" y="3891"/>
                    </a:lnTo>
                    <a:lnTo>
                      <a:pt x="9738" y="4606"/>
                    </a:lnTo>
                    <a:lnTo>
                      <a:pt x="9516" y="5241"/>
                    </a:lnTo>
                    <a:lnTo>
                      <a:pt x="9295" y="6035"/>
                    </a:lnTo>
                    <a:lnTo>
                      <a:pt x="9118" y="6909"/>
                    </a:lnTo>
                    <a:lnTo>
                      <a:pt x="9030" y="6671"/>
                    </a:lnTo>
                    <a:lnTo>
                      <a:pt x="8808" y="6194"/>
                    </a:lnTo>
                    <a:lnTo>
                      <a:pt x="8543" y="5876"/>
                    </a:lnTo>
                    <a:lnTo>
                      <a:pt x="8410" y="5797"/>
                    </a:lnTo>
                    <a:lnTo>
                      <a:pt x="8277" y="5876"/>
                    </a:lnTo>
                    <a:lnTo>
                      <a:pt x="8144" y="6194"/>
                    </a:lnTo>
                    <a:lnTo>
                      <a:pt x="8056" y="6432"/>
                    </a:lnTo>
                    <a:lnTo>
                      <a:pt x="8056" y="6671"/>
                    </a:lnTo>
                    <a:lnTo>
                      <a:pt x="8100" y="6750"/>
                    </a:lnTo>
                    <a:lnTo>
                      <a:pt x="8189" y="7306"/>
                    </a:lnTo>
                    <a:lnTo>
                      <a:pt x="8321" y="8815"/>
                    </a:lnTo>
                    <a:lnTo>
                      <a:pt x="8410" y="9609"/>
                    </a:lnTo>
                    <a:lnTo>
                      <a:pt x="8454" y="10482"/>
                    </a:lnTo>
                    <a:lnTo>
                      <a:pt x="8454" y="11276"/>
                    </a:lnTo>
                    <a:lnTo>
                      <a:pt x="8410" y="11991"/>
                    </a:lnTo>
                    <a:lnTo>
                      <a:pt x="7879" y="10006"/>
                    </a:lnTo>
                    <a:lnTo>
                      <a:pt x="7480" y="8497"/>
                    </a:lnTo>
                    <a:lnTo>
                      <a:pt x="7082" y="6829"/>
                    </a:lnTo>
                    <a:lnTo>
                      <a:pt x="6772" y="5003"/>
                    </a:lnTo>
                    <a:lnTo>
                      <a:pt x="6639" y="4129"/>
                    </a:lnTo>
                    <a:lnTo>
                      <a:pt x="6551" y="3335"/>
                    </a:lnTo>
                    <a:lnTo>
                      <a:pt x="6507" y="2541"/>
                    </a:lnTo>
                    <a:lnTo>
                      <a:pt x="6551" y="1747"/>
                    </a:lnTo>
                    <a:lnTo>
                      <a:pt x="6595" y="1112"/>
                    </a:lnTo>
                    <a:lnTo>
                      <a:pt x="6728" y="476"/>
                    </a:lnTo>
                    <a:lnTo>
                      <a:pt x="6772" y="397"/>
                    </a:lnTo>
                    <a:lnTo>
                      <a:pt x="6772" y="238"/>
                    </a:lnTo>
                    <a:lnTo>
                      <a:pt x="6728" y="79"/>
                    </a:lnTo>
                    <a:lnTo>
                      <a:pt x="6595" y="0"/>
                    </a:lnTo>
                    <a:lnTo>
                      <a:pt x="6197" y="0"/>
                    </a:lnTo>
                    <a:lnTo>
                      <a:pt x="6064" y="79"/>
                    </a:lnTo>
                    <a:lnTo>
                      <a:pt x="5887" y="318"/>
                    </a:lnTo>
                    <a:lnTo>
                      <a:pt x="5754" y="556"/>
                    </a:lnTo>
                    <a:lnTo>
                      <a:pt x="5621" y="874"/>
                    </a:lnTo>
                    <a:lnTo>
                      <a:pt x="5577" y="1032"/>
                    </a:lnTo>
                    <a:lnTo>
                      <a:pt x="5444" y="1191"/>
                    </a:lnTo>
                    <a:lnTo>
                      <a:pt x="5400" y="1350"/>
                    </a:lnTo>
                    <a:lnTo>
                      <a:pt x="5356" y="1588"/>
                    </a:lnTo>
                    <a:lnTo>
                      <a:pt x="5400" y="2303"/>
                    </a:lnTo>
                    <a:lnTo>
                      <a:pt x="5489" y="3176"/>
                    </a:lnTo>
                    <a:lnTo>
                      <a:pt x="5621" y="4209"/>
                    </a:lnTo>
                    <a:lnTo>
                      <a:pt x="5843" y="5479"/>
                    </a:lnTo>
                    <a:lnTo>
                      <a:pt x="6152" y="6909"/>
                    </a:lnTo>
                    <a:lnTo>
                      <a:pt x="6551" y="8656"/>
                    </a:lnTo>
                    <a:lnTo>
                      <a:pt x="7569" y="12785"/>
                    </a:lnTo>
                    <a:lnTo>
                      <a:pt x="7259" y="12468"/>
                    </a:lnTo>
                    <a:lnTo>
                      <a:pt x="6905" y="11912"/>
                    </a:lnTo>
                    <a:lnTo>
                      <a:pt x="6507" y="11356"/>
                    </a:lnTo>
                    <a:lnTo>
                      <a:pt x="6197" y="10800"/>
                    </a:lnTo>
                    <a:lnTo>
                      <a:pt x="5621" y="9688"/>
                    </a:lnTo>
                    <a:lnTo>
                      <a:pt x="5400" y="9212"/>
                    </a:lnTo>
                    <a:lnTo>
                      <a:pt x="5356" y="9212"/>
                    </a:lnTo>
                    <a:lnTo>
                      <a:pt x="5267" y="9053"/>
                    </a:lnTo>
                    <a:lnTo>
                      <a:pt x="5090" y="8974"/>
                    </a:lnTo>
                    <a:lnTo>
                      <a:pt x="4869" y="9053"/>
                    </a:lnTo>
                    <a:lnTo>
                      <a:pt x="4780" y="9212"/>
                    </a:lnTo>
                    <a:lnTo>
                      <a:pt x="4736" y="9371"/>
                    </a:lnTo>
                    <a:lnTo>
                      <a:pt x="4692" y="9688"/>
                    </a:lnTo>
                    <a:lnTo>
                      <a:pt x="4825" y="10641"/>
                    </a:lnTo>
                    <a:lnTo>
                      <a:pt x="4869" y="10879"/>
                    </a:lnTo>
                    <a:lnTo>
                      <a:pt x="4382" y="10641"/>
                    </a:lnTo>
                    <a:lnTo>
                      <a:pt x="3895" y="10482"/>
                    </a:lnTo>
                    <a:lnTo>
                      <a:pt x="2567" y="10482"/>
                    </a:lnTo>
                    <a:lnTo>
                      <a:pt x="2169" y="10641"/>
                    </a:lnTo>
                    <a:lnTo>
                      <a:pt x="1461" y="10879"/>
                    </a:lnTo>
                    <a:lnTo>
                      <a:pt x="885" y="11276"/>
                    </a:lnTo>
                    <a:lnTo>
                      <a:pt x="398" y="11594"/>
                    </a:lnTo>
                    <a:lnTo>
                      <a:pt x="0" y="11991"/>
                    </a:lnTo>
                    <a:lnTo>
                      <a:pt x="398" y="12626"/>
                    </a:lnTo>
                    <a:lnTo>
                      <a:pt x="797" y="13182"/>
                    </a:lnTo>
                    <a:lnTo>
                      <a:pt x="1239" y="13659"/>
                    </a:lnTo>
                    <a:lnTo>
                      <a:pt x="1638" y="14135"/>
                    </a:lnTo>
                    <a:lnTo>
                      <a:pt x="2125" y="14532"/>
                    </a:lnTo>
                    <a:lnTo>
                      <a:pt x="2567" y="14850"/>
                    </a:lnTo>
                    <a:lnTo>
                      <a:pt x="3408" y="15326"/>
                    </a:lnTo>
                    <a:lnTo>
                      <a:pt x="4205" y="15644"/>
                    </a:lnTo>
                    <a:lnTo>
                      <a:pt x="4913" y="15882"/>
                    </a:lnTo>
                    <a:lnTo>
                      <a:pt x="5754" y="16041"/>
                    </a:lnTo>
                    <a:lnTo>
                      <a:pt x="5887" y="16121"/>
                    </a:lnTo>
                    <a:lnTo>
                      <a:pt x="5975" y="16121"/>
                    </a:lnTo>
                    <a:lnTo>
                      <a:pt x="5975" y="16200"/>
                    </a:lnTo>
                    <a:lnTo>
                      <a:pt x="5931" y="16359"/>
                    </a:lnTo>
                    <a:lnTo>
                      <a:pt x="5754" y="16518"/>
                    </a:lnTo>
                    <a:lnTo>
                      <a:pt x="5444" y="16597"/>
                    </a:lnTo>
                    <a:lnTo>
                      <a:pt x="5090" y="16756"/>
                    </a:lnTo>
                    <a:lnTo>
                      <a:pt x="4648" y="17153"/>
                    </a:lnTo>
                    <a:lnTo>
                      <a:pt x="4426" y="17391"/>
                    </a:lnTo>
                    <a:lnTo>
                      <a:pt x="4161" y="17709"/>
                    </a:lnTo>
                    <a:lnTo>
                      <a:pt x="3895" y="18106"/>
                    </a:lnTo>
                    <a:lnTo>
                      <a:pt x="3674" y="18582"/>
                    </a:lnTo>
                    <a:lnTo>
                      <a:pt x="3408" y="19218"/>
                    </a:lnTo>
                    <a:lnTo>
                      <a:pt x="3187" y="19853"/>
                    </a:lnTo>
                    <a:lnTo>
                      <a:pt x="2966" y="20647"/>
                    </a:lnTo>
                    <a:lnTo>
                      <a:pt x="2744" y="21600"/>
                    </a:lnTo>
                    <a:lnTo>
                      <a:pt x="14430" y="21600"/>
                    </a:lnTo>
                    <a:lnTo>
                      <a:pt x="13987" y="20329"/>
                    </a:lnTo>
                    <a:lnTo>
                      <a:pt x="13544" y="19218"/>
                    </a:lnTo>
                    <a:lnTo>
                      <a:pt x="13279" y="18741"/>
                    </a:lnTo>
                    <a:lnTo>
                      <a:pt x="12969" y="18344"/>
                    </a:lnTo>
                    <a:lnTo>
                      <a:pt x="12703" y="18026"/>
                    </a:lnTo>
                    <a:lnTo>
                      <a:pt x="12393" y="17788"/>
                    </a:lnTo>
                    <a:lnTo>
                      <a:pt x="12349" y="17709"/>
                    </a:lnTo>
                    <a:lnTo>
                      <a:pt x="12305" y="17550"/>
                    </a:lnTo>
                    <a:lnTo>
                      <a:pt x="12305" y="17391"/>
                    </a:lnTo>
                    <a:lnTo>
                      <a:pt x="12482" y="17391"/>
                    </a:lnTo>
                    <a:lnTo>
                      <a:pt x="13057" y="17550"/>
                    </a:lnTo>
                    <a:lnTo>
                      <a:pt x="13943" y="17868"/>
                    </a:lnTo>
                    <a:lnTo>
                      <a:pt x="14430" y="18026"/>
                    </a:lnTo>
                    <a:lnTo>
                      <a:pt x="15403" y="18026"/>
                    </a:lnTo>
                    <a:lnTo>
                      <a:pt x="15846" y="17947"/>
                    </a:lnTo>
                    <a:lnTo>
                      <a:pt x="16598" y="17550"/>
                    </a:lnTo>
                    <a:lnTo>
                      <a:pt x="17085" y="17312"/>
                    </a:lnTo>
                    <a:lnTo>
                      <a:pt x="17661" y="16915"/>
                    </a:lnTo>
                    <a:lnTo>
                      <a:pt x="18369" y="16359"/>
                    </a:lnTo>
                    <a:lnTo>
                      <a:pt x="19254" y="15565"/>
                    </a:lnTo>
                    <a:lnTo>
                      <a:pt x="20316" y="14532"/>
                    </a:lnTo>
                    <a:lnTo>
                      <a:pt x="21600" y="13182"/>
                    </a:lnTo>
                    <a:lnTo>
                      <a:pt x="21379" y="13262"/>
                    </a:lnTo>
                    <a:lnTo>
                      <a:pt x="21069" y="13262"/>
                    </a:lnTo>
                    <a:lnTo>
                      <a:pt x="20582" y="13182"/>
                    </a:lnTo>
                    <a:lnTo>
                      <a:pt x="19918" y="13024"/>
                    </a:lnTo>
                    <a:lnTo>
                      <a:pt x="19033" y="12547"/>
                    </a:lnTo>
                    <a:lnTo>
                      <a:pt x="17926" y="11832"/>
                    </a:lnTo>
                    <a:lnTo>
                      <a:pt x="16554" y="10879"/>
                    </a:lnTo>
                    <a:close/>
                  </a:path>
                </a:pathLst>
              </a:custGeom>
              <a:solidFill>
                <a:schemeClr val="accent1">
                  <a:alpha val="1000"/>
                </a:schemeClr>
              </a:solidFill>
              <a:ln w="12700" cap="flat">
                <a:noFill/>
                <a:miter lim="400000"/>
              </a:ln>
              <a:effectLst/>
            </p:spPr>
            <p:txBody>
              <a:bodyPr wrap="square" lIns="45719" tIns="45719" rIns="45719" bIns="45719" numCol="1" anchor="t">
                <a:noAutofit/>
              </a:bodyPr>
              <a:lstStyle/>
              <a:p>
                <a:pPr>
                  <a:defRPr>
                    <a:solidFill>
                      <a:srgbClr val="FFFFFF"/>
                    </a:solidFill>
                  </a:defRPr>
                </a:pPr>
              </a:p>
            </p:txBody>
          </p:sp>
        </p:grpSp>
      </p:grpSp>
      <p:sp>
        <p:nvSpPr>
          <p:cNvPr id="33" name="Title Text"/>
          <p:cNvSpPr txBox="1"/>
          <p:nvPr>
            <p:ph type="title"/>
          </p:nvPr>
        </p:nvSpPr>
        <p:spPr>
          <a:xfrm>
            <a:off x="457200" y="224821"/>
            <a:ext cx="8229600" cy="1242633"/>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Title Text</a:t>
            </a:r>
          </a:p>
        </p:txBody>
      </p:sp>
      <p:sp>
        <p:nvSpPr>
          <p:cNvPr id="34" name="Body Level One…"/>
          <p:cNvSpPr txBox="1"/>
          <p:nvPr>
            <p:ph type="body" idx="1"/>
          </p:nvPr>
        </p:nvSpPr>
        <p:spPr>
          <a:xfrm>
            <a:off x="457200" y="1467453"/>
            <a:ext cx="8229600" cy="479145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35" name="Slide Number"/>
          <p:cNvSpPr txBox="1"/>
          <p:nvPr>
            <p:ph type="sldNum" sz="quarter" idx="2"/>
          </p:nvPr>
        </p:nvSpPr>
        <p:spPr>
          <a:xfrm>
            <a:off x="572658" y="5946094"/>
            <a:ext cx="394802" cy="370841"/>
          </a:xfrm>
          <a:prstGeom prst="rect">
            <a:avLst/>
          </a:prstGeom>
          <a:ln w="12700">
            <a:miter lim="400000"/>
          </a:ln>
        </p:spPr>
        <p:txBody>
          <a:bodyPr wrap="none" lIns="45719" rIns="45719" anchor="b">
            <a:spAutoFit/>
          </a:bodyPr>
          <a:lstStyle>
            <a:lvl1pPr>
              <a:defRPr>
                <a:solidFill>
                  <a:srgbClr val="FF9000"/>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1pPr>
      <a:lvl2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2pPr>
      <a:lvl3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3pPr>
      <a:lvl4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4pPr>
      <a:lvl5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5pPr>
      <a:lvl6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6pPr>
      <a:lvl7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7pPr>
      <a:lvl8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8pPr>
      <a:lvl9pPr marL="0" marR="0" indent="0" algn="l" defTabSz="457200" rtl="0" latinLnBrk="0">
        <a:lnSpc>
          <a:spcPct val="100000"/>
        </a:lnSpc>
        <a:spcBef>
          <a:spcPts val="0"/>
        </a:spcBef>
        <a:spcAft>
          <a:spcPts val="0"/>
        </a:spcAft>
        <a:buClrTx/>
        <a:buSzTx/>
        <a:buFontTx/>
        <a:buNone/>
        <a:tabLst/>
        <a:defRPr b="0" baseline="0" cap="none" i="0" spc="0" strike="noStrike" sz="3200" u="none">
          <a:solidFill>
            <a:srgbClr val="FFFFFF"/>
          </a:solidFill>
          <a:uFillTx/>
          <a:latin typeface="+mn-lt"/>
          <a:ea typeface="+mn-ea"/>
          <a:cs typeface="+mn-cs"/>
          <a:sym typeface="Verdana"/>
        </a:defRPr>
      </a:lvl9pPr>
    </p:titleStyle>
    <p:bodyStyle>
      <a:lvl1pPr marL="342900" marR="0" indent="-342900"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1pPr>
      <a:lvl2pPr marL="778668" marR="0" indent="-321468"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2pPr>
      <a:lvl3pPr marL="1208314" marR="0" indent="-293914"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3pPr>
      <a:lvl4pPr marL="1714500" marR="0" indent="-342900"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4pPr>
      <a:lvl5pPr marL="2171700" marR="0" indent="-342900"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5pPr>
      <a:lvl6pPr marL="2491739" marR="0" indent="-205739"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6pPr>
      <a:lvl7pPr marL="2948939" marR="0" indent="-205739"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7pPr>
      <a:lvl8pPr marL="3406140" marR="0" indent="-205740"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8pPr>
      <a:lvl9pPr marL="3863340" marR="0" indent="-205740" algn="l" defTabSz="457200" rtl="0" latinLnBrk="0">
        <a:lnSpc>
          <a:spcPct val="100000"/>
        </a:lnSpc>
        <a:spcBef>
          <a:spcPts val="600"/>
        </a:spcBef>
        <a:spcAft>
          <a:spcPts val="0"/>
        </a:spcAft>
        <a:buClr>
          <a:srgbClr val="FF9000"/>
        </a:buClr>
        <a:buSzPct val="100000"/>
        <a:buFontTx/>
        <a:buChar char="•"/>
        <a:tabLst/>
        <a:defRPr b="0" baseline="0" cap="none" i="0" spc="0" strike="noStrike" sz="1800" u="none">
          <a:solidFill>
            <a:srgbClr val="FFFFFF"/>
          </a:solidFill>
          <a:uFillTx/>
          <a:latin typeface="+mn-lt"/>
          <a:ea typeface="+mn-ea"/>
          <a:cs typeface="+mn-cs"/>
          <a:sym typeface="Verdana"/>
        </a:defRPr>
      </a:lvl9pPr>
    </p:bodyStyle>
    <p:otherStyle>
      <a:lvl1pPr marL="0" marR="0" indent="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1pPr>
      <a:lvl2pPr marL="0" marR="0" indent="4572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2pPr>
      <a:lvl3pPr marL="0" marR="0" indent="9144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3pPr>
      <a:lvl4pPr marL="0" marR="0" indent="13716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4pPr>
      <a:lvl5pPr marL="0" marR="0" indent="18288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5pPr>
      <a:lvl6pPr marL="0" marR="0" indent="22860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6pPr>
      <a:lvl7pPr marL="0" marR="0" indent="27432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7pPr>
      <a:lvl8pPr marL="0" marR="0" indent="32004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8pPr>
      <a:lvl9pPr marL="0" marR="0" indent="3657600" algn="l" defTabSz="9144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Verdana"/>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jpeg"/><Relationship Id="rId4" Type="http://schemas.openxmlformats.org/officeDocument/2006/relationships/image" Target="../media/image1.png"/><Relationship Id="rId5" Type="http://schemas.openxmlformats.org/officeDocument/2006/relationships/image" Target="../media/image3.jpeg"/><Relationship Id="rId6" Type="http://schemas.openxmlformats.org/officeDocument/2006/relationships/image" Target="../media/image2.png"/><Relationship Id="rId7" Type="http://schemas.openxmlformats.org/officeDocument/2006/relationships/image" Target="../media/image3.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4.png"/><Relationship Id="rId4" Type="http://schemas.openxmlformats.org/officeDocument/2006/relationships/image" Target="../media/image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7.png"/><Relationship Id="rId4" Type="http://schemas.openxmlformats.org/officeDocument/2006/relationships/image" Target="../media/image8.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9.png"/><Relationship Id="rId4" Type="http://schemas.openxmlformats.org/officeDocument/2006/relationships/image" Target="../media/image10.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hyperlink" Target="https://schoolreadinglist.co.uk/category/reading-lists-for-ks2-school-pupils/" TargetMode="External"/><Relationship Id="rId4" Type="http://schemas.openxmlformats.org/officeDocument/2006/relationships/image" Target="../media/image11.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33" name="Title 1"/>
          <p:cNvSpPr txBox="1"/>
          <p:nvPr>
            <p:ph type="ctrTitle"/>
          </p:nvPr>
        </p:nvSpPr>
        <p:spPr>
          <a:xfrm>
            <a:off x="323527" y="-132905"/>
            <a:ext cx="7128793" cy="2016226"/>
          </a:xfrm>
          <a:prstGeom prst="rect">
            <a:avLst/>
          </a:prstGeom>
        </p:spPr>
        <p:txBody>
          <a:bodyPr/>
          <a:lstStyle/>
          <a:p>
            <a:pPr algn="ctr">
              <a:defRPr sz="5400">
                <a:latin typeface="Avenir Next"/>
                <a:ea typeface="Avenir Next"/>
                <a:cs typeface="Avenir Next"/>
                <a:sym typeface="Avenir Next"/>
              </a:defRPr>
            </a:pPr>
            <a:r>
              <a:t>Reading Workshop</a:t>
            </a:r>
            <a:br/>
            <a:r>
              <a:rPr sz="4000"/>
              <a:t>28th January 2020</a:t>
            </a:r>
          </a:p>
        </p:txBody>
      </p:sp>
      <p:grpSp>
        <p:nvGrpSpPr>
          <p:cNvPr id="136" name="Image"/>
          <p:cNvGrpSpPr/>
          <p:nvPr/>
        </p:nvGrpSpPr>
        <p:grpSpPr>
          <a:xfrm>
            <a:off x="431799" y="2476908"/>
            <a:ext cx="4053459" cy="2716354"/>
            <a:chOff x="0" y="0"/>
            <a:chExt cx="4053457" cy="2716352"/>
          </a:xfrm>
        </p:grpSpPr>
        <p:pic>
          <p:nvPicPr>
            <p:cNvPr id="135" name="Image" descr="Image"/>
            <p:cNvPicPr>
              <a:picLocks noChangeAspect="1"/>
            </p:cNvPicPr>
            <p:nvPr/>
          </p:nvPicPr>
          <p:blipFill>
            <a:blip r:embed="rId3">
              <a:extLst/>
            </a:blip>
            <a:srcRect l="0" t="24403" r="9396" b="0"/>
            <a:stretch>
              <a:fillRect/>
            </a:stretch>
          </p:blipFill>
          <p:spPr>
            <a:xfrm>
              <a:off x="203200" y="203200"/>
              <a:ext cx="3647058" cy="2271853"/>
            </a:xfrm>
            <a:prstGeom prst="rect">
              <a:avLst/>
            </a:prstGeom>
            <a:ln>
              <a:noFill/>
            </a:ln>
            <a:effectLst/>
          </p:spPr>
        </p:pic>
        <p:pic>
          <p:nvPicPr>
            <p:cNvPr id="134" name="Image" descr="Image"/>
            <p:cNvPicPr>
              <a:picLocks noChangeAspect="0"/>
            </p:cNvPicPr>
            <p:nvPr/>
          </p:nvPicPr>
          <p:blipFill>
            <a:blip r:embed="rId4">
              <a:extLst/>
            </a:blip>
            <a:stretch>
              <a:fillRect/>
            </a:stretch>
          </p:blipFill>
          <p:spPr>
            <a:xfrm>
              <a:off x="-1" y="-1"/>
              <a:ext cx="4053459" cy="2716354"/>
            </a:xfrm>
            <a:prstGeom prst="rect">
              <a:avLst/>
            </a:prstGeom>
            <a:effectLst/>
          </p:spPr>
        </p:pic>
      </p:grpSp>
      <p:grpSp>
        <p:nvGrpSpPr>
          <p:cNvPr id="139" name="Image"/>
          <p:cNvGrpSpPr/>
          <p:nvPr/>
        </p:nvGrpSpPr>
        <p:grpSpPr>
          <a:xfrm>
            <a:off x="4978400" y="3206266"/>
            <a:ext cx="3553835" cy="2215266"/>
            <a:chOff x="0" y="0"/>
            <a:chExt cx="3553834" cy="2215264"/>
          </a:xfrm>
        </p:grpSpPr>
        <p:pic>
          <p:nvPicPr>
            <p:cNvPr id="138" name="Image" descr="Image"/>
            <p:cNvPicPr>
              <a:picLocks noChangeAspect="1"/>
            </p:cNvPicPr>
            <p:nvPr/>
          </p:nvPicPr>
          <p:blipFill>
            <a:blip r:embed="rId5">
              <a:extLst/>
            </a:blip>
            <a:stretch>
              <a:fillRect/>
            </a:stretch>
          </p:blipFill>
          <p:spPr>
            <a:xfrm>
              <a:off x="203200" y="203200"/>
              <a:ext cx="3147435" cy="1770765"/>
            </a:xfrm>
            <a:prstGeom prst="rect">
              <a:avLst/>
            </a:prstGeom>
            <a:ln>
              <a:noFill/>
            </a:ln>
            <a:effectLst/>
          </p:spPr>
        </p:pic>
        <p:pic>
          <p:nvPicPr>
            <p:cNvPr id="137" name="Image" descr="Image"/>
            <p:cNvPicPr>
              <a:picLocks noChangeAspect="0"/>
            </p:cNvPicPr>
            <p:nvPr/>
          </p:nvPicPr>
          <p:blipFill>
            <a:blip r:embed="rId6">
              <a:extLst/>
            </a:blip>
            <a:stretch>
              <a:fillRect/>
            </a:stretch>
          </p:blipFill>
          <p:spPr>
            <a:xfrm>
              <a:off x="0" y="0"/>
              <a:ext cx="3553835" cy="2215265"/>
            </a:xfrm>
            <a:prstGeom prst="rect">
              <a:avLst/>
            </a:prstGeom>
            <a:effectLst/>
          </p:spPr>
        </p:pic>
      </p:grpSp>
      <p:pic>
        <p:nvPicPr>
          <p:cNvPr id="140" name="Image" descr="Image"/>
          <p:cNvPicPr>
            <a:picLocks noChangeAspect="1"/>
          </p:cNvPicPr>
          <p:nvPr/>
        </p:nvPicPr>
        <p:blipFill>
          <a:blip r:embed="rId7">
            <a:extLst/>
          </a:blip>
          <a:stretch>
            <a:fillRect/>
          </a:stretch>
        </p:blipFill>
        <p:spPr>
          <a:xfrm>
            <a:off x="7349997" y="374550"/>
            <a:ext cx="1443789" cy="1443789"/>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42" name="Title 1"/>
          <p:cNvSpPr txBox="1"/>
          <p:nvPr>
            <p:ph type="ctrTitle"/>
          </p:nvPr>
        </p:nvSpPr>
        <p:spPr>
          <a:xfrm>
            <a:off x="323527" y="-132905"/>
            <a:ext cx="7128793" cy="2016226"/>
          </a:xfrm>
          <a:prstGeom prst="rect">
            <a:avLst/>
          </a:prstGeom>
        </p:spPr>
        <p:txBody>
          <a:bodyPr/>
          <a:lstStyle>
            <a:lvl1pPr algn="ctr">
              <a:defRPr sz="5400">
                <a:latin typeface="Avenir Next"/>
                <a:ea typeface="Avenir Next"/>
                <a:cs typeface="Avenir Next"/>
                <a:sym typeface="Avenir Next"/>
              </a:defRPr>
            </a:lvl1pPr>
          </a:lstStyle>
          <a:p>
            <a:pPr/>
            <a:r>
              <a:t>Key Questions???</a:t>
            </a:r>
          </a:p>
        </p:txBody>
      </p:sp>
      <p:sp>
        <p:nvSpPr>
          <p:cNvPr id="143" name="Subtitle 2"/>
          <p:cNvSpPr txBox="1"/>
          <p:nvPr>
            <p:ph type="subTitle" sz="half" idx="1"/>
          </p:nvPr>
        </p:nvSpPr>
        <p:spPr>
          <a:xfrm>
            <a:off x="251519" y="2492896"/>
            <a:ext cx="5832650" cy="3816425"/>
          </a:xfrm>
          <a:prstGeom prst="rect">
            <a:avLst/>
          </a:prstGeom>
        </p:spPr>
        <p:txBody>
          <a:bodyPr/>
          <a:lstStyle/>
          <a:p>
            <a:pPr>
              <a:lnSpc>
                <a:spcPct val="80000"/>
              </a:lnSpc>
              <a:spcBef>
                <a:spcPts val="900"/>
              </a:spcBef>
              <a:defRPr sz="3900">
                <a:solidFill>
                  <a:srgbClr val="FFFFFF"/>
                </a:solidFill>
                <a:latin typeface="Avenir Next"/>
                <a:ea typeface="Avenir Next"/>
                <a:cs typeface="Avenir Next"/>
                <a:sym typeface="Avenir Next"/>
              </a:defRPr>
            </a:pPr>
            <a:r>
              <a:t>How can we help our children become more fluent readers?</a:t>
            </a:r>
            <a:endParaRPr sz="1400"/>
          </a:p>
          <a:p>
            <a:pPr>
              <a:lnSpc>
                <a:spcPct val="80000"/>
              </a:lnSpc>
              <a:spcBef>
                <a:spcPts val="900"/>
              </a:spcBef>
              <a:defRPr sz="3900">
                <a:solidFill>
                  <a:srgbClr val="FFFFFF"/>
                </a:solidFill>
                <a:latin typeface="Avenir Next"/>
                <a:ea typeface="Avenir Next"/>
                <a:cs typeface="Avenir Next"/>
                <a:sym typeface="Avenir Next"/>
              </a:defRPr>
            </a:pPr>
            <a:r>
              <a:t>How can we improve our child’s understanding of the text?</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45" name="Title 1"/>
          <p:cNvSpPr txBox="1"/>
          <p:nvPr>
            <p:ph type="title"/>
          </p:nvPr>
        </p:nvSpPr>
        <p:spPr>
          <a:xfrm>
            <a:off x="467543" y="13276"/>
            <a:ext cx="8134558" cy="924474"/>
          </a:xfrm>
          <a:prstGeom prst="rect">
            <a:avLst/>
          </a:prstGeom>
        </p:spPr>
        <p:txBody>
          <a:bodyPr/>
          <a:lstStyle>
            <a:lvl1pPr>
              <a:defRPr sz="4800">
                <a:latin typeface="Avenir Next"/>
                <a:ea typeface="Avenir Next"/>
                <a:cs typeface="Avenir Next"/>
                <a:sym typeface="Avenir Next"/>
              </a:defRPr>
            </a:lvl1pPr>
          </a:lstStyle>
          <a:p>
            <a:pPr/>
            <a:r>
              <a:t>The ability to read is vital</a:t>
            </a:r>
          </a:p>
        </p:txBody>
      </p:sp>
      <p:sp>
        <p:nvSpPr>
          <p:cNvPr id="146" name="Content Placeholder 2"/>
          <p:cNvSpPr txBox="1"/>
          <p:nvPr>
            <p:ph type="body" idx="1"/>
          </p:nvPr>
        </p:nvSpPr>
        <p:spPr>
          <a:xfrm>
            <a:off x="619943" y="955079"/>
            <a:ext cx="8208914" cy="4662048"/>
          </a:xfrm>
          <a:prstGeom prst="rect">
            <a:avLst/>
          </a:prstGeom>
        </p:spPr>
        <p:txBody>
          <a:bodyPr/>
          <a:lstStyle/>
          <a:p>
            <a:pPr marL="0" indent="0" algn="ctr">
              <a:lnSpc>
                <a:spcPct val="80000"/>
              </a:lnSpc>
              <a:spcBef>
                <a:spcPts val="500"/>
              </a:spcBef>
              <a:buSzTx/>
              <a:buFont typeface="Wingdings 2"/>
              <a:buNone/>
              <a:defRPr sz="2300">
                <a:latin typeface="Avenir Next"/>
                <a:ea typeface="Avenir Next"/>
                <a:cs typeface="Avenir Next"/>
                <a:sym typeface="Avenir Next"/>
              </a:defRPr>
            </a:pPr>
            <a:r>
              <a:t>It paves the way for success in school and later life.</a:t>
            </a:r>
            <a:endParaRPr sz="1200"/>
          </a:p>
          <a:p>
            <a:pPr marL="0" indent="0" algn="ctr">
              <a:lnSpc>
                <a:spcPct val="80000"/>
              </a:lnSpc>
              <a:spcBef>
                <a:spcPts val="200"/>
              </a:spcBef>
              <a:buSzTx/>
              <a:buFont typeface="Wingdings 2"/>
              <a:buNone/>
              <a:defRPr sz="3400">
                <a:latin typeface="Avenir Next"/>
                <a:ea typeface="Avenir Next"/>
                <a:cs typeface="Avenir Next"/>
                <a:sym typeface="Avenir Next"/>
              </a:defRPr>
            </a:pPr>
          </a:p>
          <a:p>
            <a:pPr marL="0" indent="0">
              <a:lnSpc>
                <a:spcPct val="80000"/>
              </a:lnSpc>
              <a:spcBef>
                <a:spcPts val="500"/>
              </a:spcBef>
              <a:buSzTx/>
              <a:buFont typeface="Wingdings 2"/>
              <a:buNone/>
              <a:defRPr sz="2300">
                <a:latin typeface="Avenir Next"/>
                <a:ea typeface="Avenir Next"/>
                <a:cs typeface="Avenir Next"/>
                <a:sym typeface="Avenir Next"/>
              </a:defRPr>
            </a:pPr>
            <a:r>
              <a:t>Research shows that it's the single most important thing you can do to help your child's education.</a:t>
            </a:r>
            <a:endParaRPr sz="1200"/>
          </a:p>
          <a:p>
            <a:pPr marL="0" indent="0">
              <a:lnSpc>
                <a:spcPct val="80000"/>
              </a:lnSpc>
              <a:spcBef>
                <a:spcPts val="200"/>
              </a:spcBef>
              <a:buSzTx/>
              <a:buFont typeface="Wingdings 2"/>
              <a:buNone/>
              <a:defRPr sz="3400">
                <a:latin typeface="Avenir Next"/>
                <a:ea typeface="Avenir Next"/>
                <a:cs typeface="Avenir Next"/>
                <a:sym typeface="Avenir Next"/>
              </a:defRPr>
            </a:pPr>
          </a:p>
          <a:p>
            <a:pPr marL="0" indent="0">
              <a:lnSpc>
                <a:spcPct val="80000"/>
              </a:lnSpc>
              <a:spcBef>
                <a:spcPts val="500"/>
              </a:spcBef>
              <a:buSzTx/>
              <a:buFont typeface="Wingdings 2"/>
              <a:buNone/>
              <a:defRPr sz="2300">
                <a:latin typeface="Avenir Next"/>
                <a:ea typeface="Avenir Next"/>
                <a:cs typeface="Avenir Next"/>
                <a:sym typeface="Avenir Next"/>
              </a:defRPr>
            </a:pPr>
            <a:r>
              <a:t>There are many reasons why we read and therefore why children will read:</a:t>
            </a:r>
            <a:endParaRPr sz="1200"/>
          </a:p>
          <a:p>
            <a:pPr>
              <a:lnSpc>
                <a:spcPct val="80000"/>
              </a:lnSpc>
              <a:spcBef>
                <a:spcPts val="500"/>
              </a:spcBef>
              <a:buFont typeface="Arial"/>
              <a:buChar char="•"/>
              <a:defRPr sz="2300">
                <a:latin typeface="Avenir Next"/>
                <a:ea typeface="Avenir Next"/>
                <a:cs typeface="Avenir Next"/>
                <a:sym typeface="Avenir Next"/>
              </a:defRPr>
            </a:pPr>
            <a:r>
              <a:t>for pleasure and interest</a:t>
            </a:r>
            <a:endParaRPr sz="1200"/>
          </a:p>
          <a:p>
            <a:pPr>
              <a:lnSpc>
                <a:spcPct val="80000"/>
              </a:lnSpc>
              <a:spcBef>
                <a:spcPts val="500"/>
              </a:spcBef>
              <a:buFont typeface="Arial"/>
              <a:buChar char="•"/>
              <a:defRPr sz="2300">
                <a:latin typeface="Avenir Next"/>
                <a:ea typeface="Avenir Next"/>
                <a:cs typeface="Avenir Next"/>
                <a:sym typeface="Avenir Next"/>
              </a:defRPr>
            </a:pPr>
            <a:r>
              <a:t>for work </a:t>
            </a:r>
            <a:endParaRPr sz="1200"/>
          </a:p>
          <a:p>
            <a:pPr>
              <a:lnSpc>
                <a:spcPct val="80000"/>
              </a:lnSpc>
              <a:spcBef>
                <a:spcPts val="500"/>
              </a:spcBef>
              <a:buFont typeface="Arial"/>
              <a:buChar char="•"/>
              <a:defRPr sz="2300">
                <a:latin typeface="Avenir Next"/>
                <a:ea typeface="Avenir Next"/>
                <a:cs typeface="Avenir Next"/>
                <a:sym typeface="Avenir Next"/>
              </a:defRPr>
            </a:pPr>
            <a:r>
              <a:t>to learn about the world e.g. in papers</a:t>
            </a:r>
            <a:endParaRPr sz="1200"/>
          </a:p>
          <a:p>
            <a:pPr>
              <a:lnSpc>
                <a:spcPct val="80000"/>
              </a:lnSpc>
              <a:spcBef>
                <a:spcPts val="500"/>
              </a:spcBef>
              <a:buFont typeface="Arial"/>
              <a:buChar char="•"/>
              <a:defRPr sz="2300">
                <a:latin typeface="Avenir Next"/>
                <a:ea typeface="Avenir Next"/>
                <a:cs typeface="Avenir Next"/>
                <a:sym typeface="Avenir Next"/>
              </a:defRPr>
            </a:pPr>
            <a:r>
              <a:t>to obtain information e.g. recipes and signs</a:t>
            </a:r>
            <a:endParaRPr sz="1200"/>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48" name="Rectangle 2"/>
          <p:cNvSpPr txBox="1"/>
          <p:nvPr/>
        </p:nvSpPr>
        <p:spPr>
          <a:xfrm>
            <a:off x="729287" y="403278"/>
            <a:ext cx="7901449" cy="5603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4400">
                <a:solidFill>
                  <a:srgbClr val="FFFFFF"/>
                </a:solidFill>
                <a:latin typeface="Avenir Next"/>
                <a:ea typeface="Avenir Next"/>
                <a:cs typeface="Avenir Next"/>
                <a:sym typeface="Avenir Next"/>
              </a:defRPr>
            </a:pPr>
            <a:r>
              <a:t>Fluency: What is it? </a:t>
            </a:r>
          </a:p>
          <a:p>
            <a:pPr>
              <a:defRPr sz="4400">
                <a:solidFill>
                  <a:srgbClr val="FFFFFF"/>
                </a:solidFill>
                <a:latin typeface="Avenir Next"/>
                <a:ea typeface="Avenir Next"/>
                <a:cs typeface="Avenir Next"/>
                <a:sym typeface="Avenir Next"/>
              </a:defRPr>
            </a:pPr>
            <a:r>
              <a:t>Why is it important?</a:t>
            </a:r>
          </a:p>
          <a:p>
            <a:pPr>
              <a:defRPr sz="2000">
                <a:solidFill>
                  <a:srgbClr val="FFFFFF"/>
                </a:solidFill>
                <a:latin typeface="Avenir Next"/>
                <a:ea typeface="Avenir Next"/>
                <a:cs typeface="Avenir Next"/>
                <a:sym typeface="Avenir Next"/>
              </a:defRPr>
            </a:pPr>
          </a:p>
          <a:p>
            <a:pPr>
              <a:defRPr sz="2000">
                <a:solidFill>
                  <a:srgbClr val="FFFFFF"/>
                </a:solidFill>
                <a:latin typeface="Avenir Next"/>
                <a:ea typeface="Avenir Next"/>
                <a:cs typeface="Avenir Next"/>
                <a:sym typeface="Avenir Next"/>
              </a:defRPr>
            </a:pPr>
            <a:r>
              <a:t>Reading fluency is a child's ability to read a book or other text correctly, quickly, and with expression. </a:t>
            </a:r>
          </a:p>
          <a:p>
            <a:pPr>
              <a:defRPr sz="2000">
                <a:solidFill>
                  <a:srgbClr val="FFFFFF"/>
                </a:solidFill>
                <a:latin typeface="Avenir Next"/>
                <a:ea typeface="Avenir Next"/>
                <a:cs typeface="Avenir Next"/>
                <a:sym typeface="Avenir Next"/>
              </a:defRPr>
            </a:pPr>
          </a:p>
          <a:p>
            <a:pPr>
              <a:defRPr sz="2000">
                <a:solidFill>
                  <a:srgbClr val="FFFFFF"/>
                </a:solidFill>
                <a:latin typeface="Avenir Next"/>
                <a:ea typeface="Avenir Next"/>
                <a:cs typeface="Avenir Next"/>
                <a:sym typeface="Avenir Next"/>
              </a:defRPr>
            </a:pPr>
            <a:r>
              <a:t>A fluent reader doesn't have to stop and "decode" each word. Rather, most of the words can be read automatically. This means the reader can focus his attention on what the story or text means. </a:t>
            </a:r>
          </a:p>
          <a:p>
            <a:pPr>
              <a:defRPr sz="2000">
                <a:solidFill>
                  <a:srgbClr val="FFFFFF"/>
                </a:solidFill>
                <a:latin typeface="Avenir Next"/>
                <a:ea typeface="Avenir Next"/>
                <a:cs typeface="Avenir Next"/>
                <a:sym typeface="Avenir Next"/>
              </a:defRPr>
            </a:pPr>
          </a:p>
          <a:p>
            <a:pPr>
              <a:defRPr sz="2000">
                <a:solidFill>
                  <a:srgbClr val="FFFFFF"/>
                </a:solidFill>
                <a:latin typeface="Avenir Next"/>
                <a:ea typeface="Avenir Next"/>
                <a:cs typeface="Avenir Next"/>
                <a:sym typeface="Avenir Next"/>
              </a:defRPr>
            </a:pPr>
            <a:r>
              <a:t>For that reason, fluency is critically important — it is the bridge between decoding words and understanding what has been read.</a:t>
            </a:r>
          </a:p>
          <a:p>
            <a:pPr>
              <a:defRPr>
                <a:solidFill>
                  <a:srgbClr val="FFFFFF"/>
                </a:solidFill>
              </a:defRPr>
            </a:pPr>
          </a:p>
        </p:txBody>
      </p:sp>
      <p:grpSp>
        <p:nvGrpSpPr>
          <p:cNvPr id="151" name="Image"/>
          <p:cNvGrpSpPr/>
          <p:nvPr/>
        </p:nvGrpSpPr>
        <p:grpSpPr>
          <a:xfrm>
            <a:off x="6553200" y="356468"/>
            <a:ext cx="2030842" cy="1662832"/>
            <a:chOff x="0" y="0"/>
            <a:chExt cx="2030841" cy="1662831"/>
          </a:xfrm>
        </p:grpSpPr>
        <p:pic>
          <p:nvPicPr>
            <p:cNvPr id="150" name="Image" descr="Image"/>
            <p:cNvPicPr>
              <a:picLocks noChangeAspect="1"/>
            </p:cNvPicPr>
            <p:nvPr/>
          </p:nvPicPr>
          <p:blipFill>
            <a:blip r:embed="rId3">
              <a:extLst/>
            </a:blip>
            <a:stretch>
              <a:fillRect/>
            </a:stretch>
          </p:blipFill>
          <p:spPr>
            <a:xfrm>
              <a:off x="203200" y="203200"/>
              <a:ext cx="1624442" cy="1218331"/>
            </a:xfrm>
            <a:prstGeom prst="rect">
              <a:avLst/>
            </a:prstGeom>
            <a:ln>
              <a:noFill/>
            </a:ln>
            <a:effectLst/>
          </p:spPr>
        </p:pic>
        <p:pic>
          <p:nvPicPr>
            <p:cNvPr id="149" name="Image" descr="Image"/>
            <p:cNvPicPr>
              <a:picLocks noChangeAspect="0"/>
            </p:cNvPicPr>
            <p:nvPr/>
          </p:nvPicPr>
          <p:blipFill>
            <a:blip r:embed="rId4">
              <a:extLst/>
            </a:blip>
            <a:stretch>
              <a:fillRect/>
            </a:stretch>
          </p:blipFill>
          <p:spPr>
            <a:xfrm>
              <a:off x="0" y="-1"/>
              <a:ext cx="2030842" cy="1662833"/>
            </a:xfrm>
            <a:prstGeom prst="rect">
              <a:avLst/>
            </a:prstGeom>
            <a:effectLst/>
          </p:spPr>
        </p:pic>
      </p:gr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53" name="Rectangle 1"/>
          <p:cNvSpPr txBox="1"/>
          <p:nvPr/>
        </p:nvSpPr>
        <p:spPr>
          <a:xfrm>
            <a:off x="585271" y="0"/>
            <a:ext cx="8189481" cy="6771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4400">
                <a:solidFill>
                  <a:srgbClr val="FFFFFF"/>
                </a:solidFill>
                <a:latin typeface="Avenir Next"/>
                <a:ea typeface="Avenir Next"/>
                <a:cs typeface="Avenir Next"/>
                <a:sym typeface="Avenir Next"/>
              </a:defRPr>
            </a:pPr>
            <a:r>
              <a:t>How can we foster reading fluency?</a:t>
            </a:r>
          </a:p>
          <a:p>
            <a:pPr>
              <a:defRPr sz="2400">
                <a:solidFill>
                  <a:srgbClr val="FFFFFF"/>
                </a:solidFill>
                <a:latin typeface="Avenir Next"/>
                <a:ea typeface="Avenir Next"/>
                <a:cs typeface="Avenir Next"/>
                <a:sym typeface="Avenir Next"/>
              </a:defRPr>
            </a:pPr>
          </a:p>
          <a:p>
            <a:pPr>
              <a:defRPr sz="2400">
                <a:solidFill>
                  <a:srgbClr val="FFFFFF"/>
                </a:solidFill>
                <a:latin typeface="Avenir Next"/>
                <a:ea typeface="Avenir Next"/>
                <a:cs typeface="Avenir Next"/>
                <a:sym typeface="Avenir Next"/>
              </a:defRPr>
            </a:pPr>
            <a:r>
              <a:t>Parents can help their child develop </a:t>
            </a:r>
          </a:p>
          <a:p>
            <a:pPr>
              <a:defRPr sz="2400">
                <a:solidFill>
                  <a:srgbClr val="FFFFFF"/>
                </a:solidFill>
                <a:latin typeface="Avenir Next"/>
                <a:ea typeface="Avenir Next"/>
                <a:cs typeface="Avenir Next"/>
                <a:sym typeface="Avenir Next"/>
              </a:defRPr>
            </a:pPr>
            <a:r>
              <a:t>reading fluency through a few simple </a:t>
            </a:r>
          </a:p>
          <a:p>
            <a:pPr>
              <a:defRPr sz="2400">
                <a:solidFill>
                  <a:srgbClr val="FFFFFF"/>
                </a:solidFill>
                <a:latin typeface="Avenir Next"/>
                <a:ea typeface="Avenir Next"/>
                <a:cs typeface="Avenir Next"/>
                <a:sym typeface="Avenir Next"/>
              </a:defRPr>
            </a:pPr>
            <a:r>
              <a:t>and fun activities </a:t>
            </a:r>
          </a:p>
          <a:p>
            <a:pPr>
              <a:defRPr>
                <a:solidFill>
                  <a:srgbClr val="FFFFFF"/>
                </a:solidFill>
                <a:latin typeface="Avenir Next"/>
                <a:ea typeface="Avenir Next"/>
                <a:cs typeface="Avenir Next"/>
                <a:sym typeface="Avenir Next"/>
              </a:defRPr>
            </a:pPr>
          </a:p>
          <a:p>
            <a:pPr>
              <a:defRPr b="1" sz="3600">
                <a:solidFill>
                  <a:srgbClr val="FFFFFF"/>
                </a:solidFill>
                <a:latin typeface="Avenir Next"/>
                <a:ea typeface="Avenir Next"/>
                <a:cs typeface="Avenir Next"/>
                <a:sym typeface="Avenir Next"/>
              </a:defRPr>
            </a:pPr>
            <a:r>
              <a:t>Paired or "Buddy" Reading</a:t>
            </a:r>
          </a:p>
          <a:p>
            <a:pPr>
              <a:defRPr>
                <a:solidFill>
                  <a:srgbClr val="FFFFFF"/>
                </a:solidFill>
                <a:latin typeface="Avenir Next"/>
                <a:ea typeface="Avenir Next"/>
                <a:cs typeface="Avenir Next"/>
                <a:sym typeface="Avenir Next"/>
              </a:defRPr>
            </a:pPr>
            <a:r>
              <a:t>The easiest and best way to help your child develop fluency is to sit with your child and read! Read together every day, which is often called paired or buddy reading. To use paired reading, simply take turns reading aloud. You go first, as your reading provides a model of what good fluent reading sounds like. Then, ask your child to re-read the same page you just read. You'll notice that your child's reading will start to sound more and more like yours. Do this for several pages. Once your child is comfortable enough, and familiar enough with the book, take turns reading page for page.</a:t>
            </a:r>
          </a:p>
        </p:txBody>
      </p:sp>
      <p:pic>
        <p:nvPicPr>
          <p:cNvPr id="154" name="Picture 2" descr="Picture 2"/>
          <p:cNvPicPr>
            <a:picLocks noChangeAspect="1"/>
          </p:cNvPicPr>
          <p:nvPr/>
        </p:nvPicPr>
        <p:blipFill>
          <a:blip r:embed="rId3">
            <a:extLst/>
          </a:blip>
          <a:stretch>
            <a:fillRect/>
          </a:stretch>
        </p:blipFill>
        <p:spPr>
          <a:xfrm>
            <a:off x="6732240" y="980728"/>
            <a:ext cx="2304257" cy="1203975"/>
          </a:xfrm>
          <a:prstGeom prst="rect">
            <a:avLst/>
          </a:prstGeom>
          <a:ln w="12700">
            <a:miter lim="400000"/>
          </a:ln>
        </p:spPr>
      </p:pic>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56" name="Rectangle 1"/>
          <p:cNvSpPr txBox="1"/>
          <p:nvPr/>
        </p:nvSpPr>
        <p:spPr>
          <a:xfrm>
            <a:off x="541301" y="362"/>
            <a:ext cx="8680266" cy="6670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3200">
                <a:solidFill>
                  <a:srgbClr val="FFFFFF"/>
                </a:solidFill>
                <a:latin typeface="Avenir Next"/>
                <a:ea typeface="Avenir Next"/>
                <a:cs typeface="Avenir Next"/>
                <a:sym typeface="Avenir Next"/>
              </a:defRPr>
            </a:pPr>
            <a:r>
              <a:t>Re-read Favourite Books</a:t>
            </a:r>
          </a:p>
          <a:p>
            <a:pPr>
              <a:defRPr sz="1600">
                <a:solidFill>
                  <a:srgbClr val="FFFFFF"/>
                </a:solidFill>
                <a:latin typeface="Avenir Next"/>
                <a:ea typeface="Avenir Next"/>
                <a:cs typeface="Avenir Next"/>
                <a:sym typeface="Avenir Next"/>
              </a:defRPr>
            </a:pPr>
            <a:r>
              <a:t>One way parents can help develop fluency is to build a tall stack of books that your child can read quickly and easily. Encourage your child to re-read favourite books over and over again. With each reading, you may notice your child reading a bit easier, a bit faster, and with a bit more confidence and expression.</a:t>
            </a:r>
          </a:p>
          <a:p>
            <a:pPr>
              <a:defRPr b="1" sz="3200">
                <a:solidFill>
                  <a:srgbClr val="FFFFFF"/>
                </a:solidFill>
                <a:latin typeface="Avenir Next"/>
                <a:ea typeface="Avenir Next"/>
                <a:cs typeface="Avenir Next"/>
                <a:sym typeface="Avenir Next"/>
              </a:defRPr>
            </a:pPr>
            <a:r>
              <a:t>Sing Along!</a:t>
            </a:r>
          </a:p>
          <a:p>
            <a:pPr>
              <a:defRPr sz="1600">
                <a:solidFill>
                  <a:srgbClr val="FFFFFF"/>
                </a:solidFill>
                <a:latin typeface="Avenir Next"/>
                <a:ea typeface="Avenir Next"/>
                <a:cs typeface="Avenir Next"/>
                <a:sym typeface="Avenir Next"/>
              </a:defRPr>
            </a:pPr>
            <a:r>
              <a:t>A great way to work on fluency is using song words.</a:t>
            </a:r>
          </a:p>
          <a:p>
            <a:pPr>
              <a:defRPr sz="1600">
                <a:solidFill>
                  <a:srgbClr val="FFFFFF"/>
                </a:solidFill>
                <a:latin typeface="Avenir Next"/>
                <a:ea typeface="Avenir Next"/>
                <a:cs typeface="Avenir Next"/>
                <a:sym typeface="Avenir Next"/>
              </a:defRPr>
            </a:pPr>
            <a:r>
              <a:t>Letting children sing karaoke or listen to songs using a </a:t>
            </a:r>
          </a:p>
          <a:p>
            <a:pPr>
              <a:defRPr sz="1600">
                <a:solidFill>
                  <a:srgbClr val="FFFFFF"/>
                </a:solidFill>
                <a:latin typeface="Avenir Next"/>
                <a:ea typeface="Avenir Next"/>
                <a:cs typeface="Avenir Next"/>
                <a:sym typeface="Avenir Next"/>
              </a:defRPr>
            </a:pPr>
            <a:r>
              <a:t>Music app allows the children a chance to read words </a:t>
            </a:r>
          </a:p>
          <a:p>
            <a:pPr>
              <a:defRPr sz="1600">
                <a:solidFill>
                  <a:srgbClr val="FFFFFF"/>
                </a:solidFill>
                <a:latin typeface="Avenir Next"/>
                <a:ea typeface="Avenir Next"/>
                <a:cs typeface="Avenir Next"/>
                <a:sym typeface="Avenir Next"/>
              </a:defRPr>
            </a:pPr>
            <a:r>
              <a:t>they know at speed. You just might need some earphones!  </a:t>
            </a:r>
          </a:p>
          <a:p>
            <a:pPr>
              <a:defRPr>
                <a:solidFill>
                  <a:srgbClr val="FFFFFF"/>
                </a:solidFill>
                <a:latin typeface="Avenir Next"/>
                <a:ea typeface="Avenir Next"/>
                <a:cs typeface="Avenir Next"/>
                <a:sym typeface="Avenir Next"/>
              </a:defRPr>
            </a:pPr>
          </a:p>
          <a:p>
            <a:pPr>
              <a:defRPr b="1" sz="3200">
                <a:solidFill>
                  <a:srgbClr val="FFFFFF"/>
                </a:solidFill>
                <a:latin typeface="Avenir Next"/>
                <a:ea typeface="Avenir Next"/>
                <a:cs typeface="Avenir Next"/>
                <a:sym typeface="Avenir Next"/>
              </a:defRPr>
            </a:pPr>
            <a:r>
              <a:t>Record It</a:t>
            </a:r>
          </a:p>
          <a:p>
            <a:pPr>
              <a:defRPr sz="1600">
                <a:solidFill>
                  <a:srgbClr val="FFFFFF"/>
                </a:solidFill>
                <a:latin typeface="Avenir Next"/>
                <a:ea typeface="Avenir Next"/>
                <a:cs typeface="Avenir Next"/>
                <a:sym typeface="Avenir Next"/>
              </a:defRPr>
            </a:pPr>
            <a:r>
              <a:t>Another fun way to practice reading and build fluency is to have your child create their own audio books. This can be done simply with an ipad or mobile device or on an audio app (like Book creator). Regardless of the method you choose, your child will be practicing what they want to record and that reading practice is critical. Sharing your audio recordings with family and friends is a great motivator too!</a:t>
            </a:r>
          </a:p>
          <a:p>
            <a:pPr>
              <a:defRPr b="1">
                <a:solidFill>
                  <a:srgbClr val="FFFFFF"/>
                </a:solidFill>
                <a:latin typeface="Avenir Next"/>
                <a:ea typeface="Avenir Next"/>
                <a:cs typeface="Avenir Next"/>
                <a:sym typeface="Avenir Next"/>
              </a:defRPr>
            </a:pPr>
            <a:r>
              <a:t>These activities are easy and require very few materials. Doing these activities with your child will help build fluency — a skill that will last a lifetime!</a:t>
            </a:r>
          </a:p>
        </p:txBody>
      </p:sp>
      <p:grpSp>
        <p:nvGrpSpPr>
          <p:cNvPr id="159" name="Image"/>
          <p:cNvGrpSpPr/>
          <p:nvPr/>
        </p:nvGrpSpPr>
        <p:grpSpPr>
          <a:xfrm>
            <a:off x="6464300" y="1727200"/>
            <a:ext cx="2318012" cy="1878209"/>
            <a:chOff x="0" y="0"/>
            <a:chExt cx="2318011" cy="1878208"/>
          </a:xfrm>
        </p:grpSpPr>
        <p:pic>
          <p:nvPicPr>
            <p:cNvPr id="158" name="Image" descr="Image"/>
            <p:cNvPicPr>
              <a:picLocks noChangeAspect="1"/>
            </p:cNvPicPr>
            <p:nvPr/>
          </p:nvPicPr>
          <p:blipFill>
            <a:blip r:embed="rId3">
              <a:extLst/>
            </a:blip>
            <a:stretch>
              <a:fillRect/>
            </a:stretch>
          </p:blipFill>
          <p:spPr>
            <a:xfrm>
              <a:off x="203200" y="203200"/>
              <a:ext cx="1911612" cy="1433709"/>
            </a:xfrm>
            <a:prstGeom prst="rect">
              <a:avLst/>
            </a:prstGeom>
            <a:ln>
              <a:noFill/>
            </a:ln>
            <a:effectLst/>
          </p:spPr>
        </p:pic>
        <p:pic>
          <p:nvPicPr>
            <p:cNvPr id="157" name="Image" descr="Image"/>
            <p:cNvPicPr>
              <a:picLocks noChangeAspect="0"/>
            </p:cNvPicPr>
            <p:nvPr/>
          </p:nvPicPr>
          <p:blipFill>
            <a:blip r:embed="rId4">
              <a:extLst/>
            </a:blip>
            <a:stretch>
              <a:fillRect/>
            </a:stretch>
          </p:blipFill>
          <p:spPr>
            <a:xfrm>
              <a:off x="0" y="0"/>
              <a:ext cx="2318012" cy="1878209"/>
            </a:xfrm>
            <a:prstGeom prst="rect">
              <a:avLst/>
            </a:prstGeom>
            <a:effectLst/>
          </p:spPr>
        </p:pic>
      </p:gr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61" name="Rectangle 3"/>
          <p:cNvSpPr txBox="1"/>
          <p:nvPr/>
        </p:nvSpPr>
        <p:spPr>
          <a:xfrm>
            <a:off x="297239" y="572374"/>
            <a:ext cx="4039668" cy="33909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defTabSz="457200">
              <a:spcBef>
                <a:spcPts val="1400"/>
              </a:spcBef>
              <a:defRPr sz="2400" u="sng">
                <a:solidFill>
                  <a:srgbClr val="FFFFFF"/>
                </a:solidFill>
                <a:latin typeface="Avenir Next"/>
                <a:ea typeface="Avenir Next"/>
                <a:cs typeface="Avenir Next"/>
                <a:sym typeface="Avenir Next"/>
              </a:defRPr>
            </a:pPr>
            <a:r>
              <a:t>Word Recognition</a:t>
            </a:r>
          </a:p>
          <a:p>
            <a:pPr algn="ctr" defTabSz="457200">
              <a:spcBef>
                <a:spcPts val="1400"/>
              </a:spcBef>
              <a:defRPr sz="2400">
                <a:solidFill>
                  <a:srgbClr val="FFFFFF"/>
                </a:solidFill>
                <a:latin typeface="Avenir Next"/>
                <a:ea typeface="Avenir Next"/>
                <a:cs typeface="Avenir Next"/>
                <a:sym typeface="Avenir Next"/>
              </a:defRPr>
            </a:pPr>
            <a:r>
              <a:t>The ability to recognise words presented in and out of context.</a:t>
            </a:r>
          </a:p>
          <a:p>
            <a:pPr algn="ctr" defTabSz="457200">
              <a:spcBef>
                <a:spcPts val="1400"/>
              </a:spcBef>
              <a:defRPr sz="2400">
                <a:solidFill>
                  <a:srgbClr val="FFFFFF"/>
                </a:solidFill>
                <a:latin typeface="Avenir Next"/>
                <a:ea typeface="Avenir Next"/>
                <a:cs typeface="Avenir Next"/>
                <a:sym typeface="Avenir Next"/>
              </a:defRPr>
            </a:pPr>
            <a:r>
              <a:t>The ability to apply phonic rules - blending phonemes to decode.</a:t>
            </a:r>
          </a:p>
        </p:txBody>
      </p:sp>
      <p:sp>
        <p:nvSpPr>
          <p:cNvPr id="162" name="Rectangle 4"/>
          <p:cNvSpPr txBox="1"/>
          <p:nvPr/>
        </p:nvSpPr>
        <p:spPr>
          <a:xfrm>
            <a:off x="4774727" y="553070"/>
            <a:ext cx="4301049" cy="441198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defTabSz="457200">
              <a:spcBef>
                <a:spcPts val="1400"/>
              </a:spcBef>
              <a:defRPr sz="2400" u="sng">
                <a:solidFill>
                  <a:srgbClr val="FFFFFF"/>
                </a:solidFill>
                <a:latin typeface="Avenir Next"/>
                <a:ea typeface="Avenir Next"/>
                <a:cs typeface="Avenir Next"/>
                <a:sym typeface="Avenir Next"/>
              </a:defRPr>
            </a:pPr>
            <a:r>
              <a:t>Comprehension     </a:t>
            </a:r>
          </a:p>
          <a:p>
            <a:pPr algn="ctr" defTabSz="457200">
              <a:spcBef>
                <a:spcPts val="1400"/>
              </a:spcBef>
              <a:defRPr sz="2400">
                <a:solidFill>
                  <a:srgbClr val="FFFFFF"/>
                </a:solidFill>
                <a:latin typeface="Avenir Next"/>
                <a:ea typeface="Avenir Next"/>
                <a:cs typeface="Avenir Next"/>
                <a:sym typeface="Avenir Next"/>
              </a:defRPr>
            </a:pPr>
            <a:r>
              <a:t>The process by which word  information, sentences and text are interpreted.</a:t>
            </a:r>
          </a:p>
          <a:p>
            <a:pPr algn="ctr" defTabSz="457200">
              <a:spcBef>
                <a:spcPts val="1400"/>
              </a:spcBef>
              <a:defRPr sz="2400">
                <a:solidFill>
                  <a:srgbClr val="FFFFFF"/>
                </a:solidFill>
                <a:latin typeface="Avenir Next"/>
                <a:ea typeface="Avenir Next"/>
                <a:cs typeface="Avenir Next"/>
                <a:sym typeface="Avenir Next"/>
              </a:defRPr>
            </a:pPr>
            <a:r>
              <a:t>The same processes underlie comprehension of both oral and written language.</a:t>
            </a:r>
          </a:p>
          <a:p>
            <a:pPr algn="ctr" defTabSz="457200">
              <a:spcBef>
                <a:spcPts val="1400"/>
              </a:spcBef>
              <a:defRPr sz="2400">
                <a:solidFill>
                  <a:srgbClr val="FFFFFF"/>
                </a:solidFill>
                <a:latin typeface="Avenir Next"/>
                <a:ea typeface="Avenir Next"/>
                <a:cs typeface="Avenir Next"/>
                <a:sym typeface="Avenir Next"/>
              </a:defRPr>
            </a:pPr>
            <a:r>
              <a:t>Continues to develop throughout life!</a:t>
            </a:r>
          </a:p>
        </p:txBody>
      </p:sp>
      <p:sp>
        <p:nvSpPr>
          <p:cNvPr id="163" name="Straight Connector 6"/>
          <p:cNvSpPr/>
          <p:nvPr/>
        </p:nvSpPr>
        <p:spPr>
          <a:xfrm>
            <a:off x="4463987" y="260647"/>
            <a:ext cx="54008" cy="5760642"/>
          </a:xfrm>
          <a:prstGeom prst="line">
            <a:avLst/>
          </a:prstGeom>
          <a:ln w="12700" cap="rnd">
            <a:solidFill>
              <a:srgbClr val="FFFFFF"/>
            </a:solidFill>
          </a:ln>
        </p:spPr>
        <p:txBody>
          <a:bodyPr lIns="45719" rIns="45719"/>
          <a:lstStyle/>
          <a:p>
            <a:pPr>
              <a:defRPr>
                <a:solidFill>
                  <a:srgbClr val="FFFFFF"/>
                </a:solidFill>
              </a:defRPr>
            </a:pPr>
          </a:p>
        </p:txBody>
      </p:sp>
      <p:grpSp>
        <p:nvGrpSpPr>
          <p:cNvPr id="166" name="Image"/>
          <p:cNvGrpSpPr/>
          <p:nvPr/>
        </p:nvGrpSpPr>
        <p:grpSpPr>
          <a:xfrm>
            <a:off x="992569" y="4387004"/>
            <a:ext cx="2319936" cy="1879653"/>
            <a:chOff x="0" y="0"/>
            <a:chExt cx="2319935" cy="1879651"/>
          </a:xfrm>
        </p:grpSpPr>
        <p:pic>
          <p:nvPicPr>
            <p:cNvPr id="165" name="Image" descr="Image"/>
            <p:cNvPicPr>
              <a:picLocks noChangeAspect="1"/>
            </p:cNvPicPr>
            <p:nvPr/>
          </p:nvPicPr>
          <p:blipFill>
            <a:blip r:embed="rId3">
              <a:extLst/>
            </a:blip>
            <a:stretch>
              <a:fillRect/>
            </a:stretch>
          </p:blipFill>
          <p:spPr>
            <a:xfrm>
              <a:off x="203200" y="203200"/>
              <a:ext cx="1913536" cy="1435152"/>
            </a:xfrm>
            <a:prstGeom prst="rect">
              <a:avLst/>
            </a:prstGeom>
            <a:ln>
              <a:noFill/>
            </a:ln>
            <a:effectLst/>
          </p:spPr>
        </p:pic>
        <p:pic>
          <p:nvPicPr>
            <p:cNvPr id="164" name="Image" descr="Image"/>
            <p:cNvPicPr>
              <a:picLocks noChangeAspect="0"/>
            </p:cNvPicPr>
            <p:nvPr/>
          </p:nvPicPr>
          <p:blipFill>
            <a:blip r:embed="rId4">
              <a:extLst/>
            </a:blip>
            <a:stretch>
              <a:fillRect/>
            </a:stretch>
          </p:blipFill>
          <p:spPr>
            <a:xfrm>
              <a:off x="0" y="0"/>
              <a:ext cx="2319936" cy="1879652"/>
            </a:xfrm>
            <a:prstGeom prst="rect">
              <a:avLst/>
            </a:prstGeom>
            <a:effectLst/>
          </p:spPr>
        </p:pic>
      </p:gr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68" name="TextBox 1"/>
          <p:cNvSpPr txBox="1"/>
          <p:nvPr/>
        </p:nvSpPr>
        <p:spPr>
          <a:xfrm>
            <a:off x="801296" y="1861955"/>
            <a:ext cx="7469400" cy="5895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285750" indent="-285750">
              <a:buSzPct val="100000"/>
              <a:buFont typeface="Arial"/>
              <a:buChar char="•"/>
              <a:defRPr sz="3600">
                <a:solidFill>
                  <a:srgbClr val="FFFFFF"/>
                </a:solidFill>
                <a:latin typeface="Avenir Next"/>
                <a:ea typeface="Avenir Next"/>
                <a:cs typeface="Avenir Next"/>
                <a:sym typeface="Avenir Next"/>
              </a:defRPr>
            </a:pPr>
            <a:r>
              <a:t>Understanding of language/vocabulary</a:t>
            </a:r>
          </a:p>
          <a:p>
            <a:pPr marL="285750" indent="-285750">
              <a:buSzPct val="100000"/>
              <a:buFont typeface="Arial"/>
              <a:buChar char="•"/>
              <a:defRPr sz="3600">
                <a:solidFill>
                  <a:srgbClr val="FFFFFF"/>
                </a:solidFill>
                <a:latin typeface="Avenir Next"/>
                <a:ea typeface="Avenir Next"/>
                <a:cs typeface="Avenir Next"/>
                <a:sym typeface="Avenir Next"/>
              </a:defRPr>
            </a:pPr>
            <a:r>
              <a:t>Exposure to good quality texts</a:t>
            </a:r>
          </a:p>
          <a:p>
            <a:pPr marL="285750" indent="-285750">
              <a:buSzPct val="100000"/>
              <a:buFont typeface="Arial"/>
              <a:buChar char="•"/>
              <a:defRPr sz="3600">
                <a:solidFill>
                  <a:srgbClr val="FFFFFF"/>
                </a:solidFill>
                <a:latin typeface="Avenir Next"/>
                <a:ea typeface="Avenir Next"/>
                <a:cs typeface="Avenir Next"/>
                <a:sym typeface="Avenir Next"/>
              </a:defRPr>
            </a:pPr>
            <a:r>
              <a:t>Lack of real life experience/ Knowledge of the world</a:t>
            </a:r>
          </a:p>
          <a:p>
            <a:pPr marL="285750" indent="-285750">
              <a:buSzPct val="100000"/>
              <a:buFont typeface="Arial"/>
              <a:buChar char="•"/>
              <a:defRPr sz="3600">
                <a:solidFill>
                  <a:srgbClr val="FFFFFF"/>
                </a:solidFill>
                <a:latin typeface="Avenir Next"/>
                <a:ea typeface="Avenir Next"/>
                <a:cs typeface="Avenir Next"/>
                <a:sym typeface="Avenir Next"/>
              </a:defRPr>
            </a:pPr>
            <a:r>
              <a:t>Fluency and expression when reading</a:t>
            </a:r>
          </a:p>
          <a:p>
            <a:pPr marL="285750" indent="-285750">
              <a:buSzPct val="100000"/>
              <a:buFont typeface="Arial"/>
              <a:buChar char="•"/>
              <a:defRPr i="1" sz="4000">
                <a:solidFill>
                  <a:srgbClr val="FFFFFF"/>
                </a:solidFill>
              </a:defRPr>
            </a:pPr>
          </a:p>
          <a:p>
            <a:pPr marL="285750" indent="-285750">
              <a:buSzPct val="100000"/>
              <a:buFont typeface="Arial"/>
              <a:buChar char="•"/>
              <a:defRPr>
                <a:solidFill>
                  <a:srgbClr val="FFFFFF"/>
                </a:solidFill>
              </a:defRPr>
            </a:pPr>
          </a:p>
          <a:p>
            <a:pPr>
              <a:defRPr>
                <a:solidFill>
                  <a:srgbClr val="FFFFFF"/>
                </a:solidFill>
              </a:defRPr>
            </a:pPr>
          </a:p>
        </p:txBody>
      </p:sp>
      <p:sp>
        <p:nvSpPr>
          <p:cNvPr id="169" name="TextBox 2"/>
          <p:cNvSpPr txBox="1"/>
          <p:nvPr/>
        </p:nvSpPr>
        <p:spPr>
          <a:xfrm>
            <a:off x="585271" y="404664"/>
            <a:ext cx="8189481" cy="161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4400">
                <a:solidFill>
                  <a:srgbClr val="FFFFFF"/>
                </a:solidFill>
                <a:latin typeface="Avenir Next"/>
                <a:ea typeface="Avenir Next"/>
                <a:cs typeface="Avenir Next"/>
                <a:sym typeface="Avenir Next"/>
              </a:defRPr>
            </a:lvl1pPr>
          </a:lstStyle>
          <a:p>
            <a:pPr/>
            <a:r>
              <a:t>What are the barriers to your child’s comprehension?</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71" name="TextBox 1"/>
          <p:cNvSpPr txBox="1"/>
          <p:nvPr/>
        </p:nvSpPr>
        <p:spPr>
          <a:xfrm>
            <a:off x="261063" y="2138679"/>
            <a:ext cx="8693537" cy="29743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3100">
                <a:solidFill>
                  <a:srgbClr val="FFFFFF"/>
                </a:solidFill>
                <a:latin typeface="Avenir Next"/>
                <a:ea typeface="Avenir Next"/>
                <a:cs typeface="Avenir Next"/>
                <a:sym typeface="Avenir Next"/>
              </a:defRPr>
            </a:pPr>
            <a:r>
              <a:t>Pupils who do not know at least 90-95% of the words in a text will not comprehend it.</a:t>
            </a:r>
          </a:p>
          <a:p>
            <a:pPr>
              <a:defRPr sz="2400">
                <a:solidFill>
                  <a:srgbClr val="FFFFFF"/>
                </a:solidFill>
              </a:defRPr>
            </a:pPr>
          </a:p>
          <a:p>
            <a:pPr>
              <a:defRPr b="1" sz="2400">
                <a:solidFill>
                  <a:srgbClr val="FFFFFF"/>
                </a:solidFill>
              </a:defRPr>
            </a:pPr>
            <a:endParaRPr i="1" sz="4000"/>
          </a:p>
          <a:p>
            <a:pPr marL="285750" indent="-285750">
              <a:buSzPct val="100000"/>
              <a:buFont typeface="Arial"/>
              <a:buChar char="•"/>
              <a:defRPr>
                <a:solidFill>
                  <a:srgbClr val="FFFFFF"/>
                </a:solidFill>
              </a:defRPr>
            </a:pPr>
          </a:p>
          <a:p>
            <a:pPr>
              <a:defRPr>
                <a:solidFill>
                  <a:srgbClr val="FFFFFF"/>
                </a:solidFill>
              </a:defRPr>
            </a:pPr>
          </a:p>
        </p:txBody>
      </p:sp>
      <p:sp>
        <p:nvSpPr>
          <p:cNvPr id="172" name="TextBox 2"/>
          <p:cNvSpPr txBox="1"/>
          <p:nvPr/>
        </p:nvSpPr>
        <p:spPr>
          <a:xfrm>
            <a:off x="1417060" y="470127"/>
            <a:ext cx="8189480" cy="853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FFFFFF"/>
                </a:solidFill>
                <a:latin typeface="Avenir Next"/>
                <a:ea typeface="Avenir Next"/>
                <a:cs typeface="Avenir Next"/>
                <a:sym typeface="Avenir Next"/>
              </a:defRPr>
            </a:lvl1pPr>
          </a:lstStyle>
          <a:p>
            <a:pPr/>
            <a:r>
              <a:t>Understanding Vocabulary</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74" name="Rectangle 1"/>
          <p:cNvSpPr txBox="1"/>
          <p:nvPr/>
        </p:nvSpPr>
        <p:spPr>
          <a:xfrm>
            <a:off x="296806" y="-1"/>
            <a:ext cx="8261489"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4400">
                <a:solidFill>
                  <a:srgbClr val="FFFFFF"/>
                </a:solidFill>
              </a:defRPr>
            </a:lvl1pPr>
          </a:lstStyle>
          <a:p>
            <a:pPr/>
            <a:r>
              <a:t>Read a good quality text</a:t>
            </a:r>
          </a:p>
        </p:txBody>
      </p:sp>
      <p:sp>
        <p:nvSpPr>
          <p:cNvPr id="175" name="Rectangle 2"/>
          <p:cNvSpPr txBox="1"/>
          <p:nvPr/>
        </p:nvSpPr>
        <p:spPr>
          <a:xfrm>
            <a:off x="801296" y="3501008"/>
            <a:ext cx="8801040"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u="sng">
                <a:uFill>
                  <a:solidFill>
                    <a:srgbClr val="408080"/>
                  </a:solidFill>
                </a:uFill>
                <a:hlinkClick r:id="rId3" invalidUrl="" action="" tgtFrame="" tooltip="" history="1" highlightClick="0" endSnd="0"/>
              </a:defRPr>
            </a:lvl1pPr>
          </a:lstStyle>
          <a:p>
            <a:pPr>
              <a:defRPr u="none">
                <a:uFillTx/>
              </a:defRPr>
            </a:pPr>
            <a:r>
              <a:rPr u="sng">
                <a:uFill>
                  <a:solidFill>
                    <a:srgbClr val="408080"/>
                  </a:solidFill>
                </a:uFill>
                <a:hlinkClick r:id="rId3" invalidUrl="" action="" tgtFrame="" tooltip="" history="1" highlightClick="0" endSnd="0"/>
              </a:rPr>
              <a:t>https://schoolreadinglist.co.uk/category/reading-lists-for-ks2-school-pupils/</a:t>
            </a:r>
          </a:p>
        </p:txBody>
      </p:sp>
      <p:sp>
        <p:nvSpPr>
          <p:cNvPr id="176" name="TextBox 3"/>
          <p:cNvSpPr txBox="1"/>
          <p:nvPr/>
        </p:nvSpPr>
        <p:spPr>
          <a:xfrm>
            <a:off x="1089327" y="708271"/>
            <a:ext cx="7757433" cy="2834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2000">
                <a:solidFill>
                  <a:srgbClr val="FFFFFF"/>
                </a:solidFill>
              </a:defRPr>
            </a:pPr>
            <a:r>
              <a:t>It is great for children to re-read their favourite books as it’s most important that they love to read! </a:t>
            </a:r>
          </a:p>
          <a:p>
            <a:pPr>
              <a:defRPr sz="2000">
                <a:solidFill>
                  <a:srgbClr val="FFFFFF"/>
                </a:solidFill>
              </a:defRPr>
            </a:pPr>
            <a:r>
              <a:t>However, once your child is becoming more fluent it is key that they read a variety of texts, both fiction and non-fiction. </a:t>
            </a:r>
          </a:p>
          <a:p>
            <a:pPr>
              <a:defRPr sz="2000">
                <a:solidFill>
                  <a:srgbClr val="FFFFFF"/>
                </a:solidFill>
              </a:defRPr>
            </a:pPr>
            <a:r>
              <a:t>There are many excellent authors but some children’s books don’t do enough to stretch your child’s vocabulary and to get them thinking at a higher level.   </a:t>
            </a:r>
          </a:p>
          <a:p>
            <a:pPr>
              <a:defRPr b="1" sz="2000">
                <a:solidFill>
                  <a:srgbClr val="FFFFFF"/>
                </a:solidFill>
              </a:defRPr>
            </a:pPr>
            <a:r>
              <a:t>Are there words in the books that make them think?</a:t>
            </a:r>
          </a:p>
        </p:txBody>
      </p:sp>
      <p:pic>
        <p:nvPicPr>
          <p:cNvPr id="177" name="Picture 2" descr="Picture 2"/>
          <p:cNvPicPr>
            <a:picLocks noChangeAspect="1"/>
          </p:cNvPicPr>
          <p:nvPr/>
        </p:nvPicPr>
        <p:blipFill>
          <a:blip r:embed="rId4">
            <a:extLst/>
          </a:blip>
          <a:stretch>
            <a:fillRect/>
          </a:stretch>
        </p:blipFill>
        <p:spPr>
          <a:xfrm>
            <a:off x="2149312" y="4005064"/>
            <a:ext cx="5328594" cy="2664297"/>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tile tx="0" ty="0" sx="100000" sy="100000" flip="none" algn="tl"/>
        </a:blipFill>
      </p:bgPr>
    </p:bg>
    <p:spTree>
      <p:nvGrpSpPr>
        <p:cNvPr id="1" name=""/>
        <p:cNvGrpSpPr/>
        <p:nvPr/>
      </p:nvGrpSpPr>
      <p:grpSpPr>
        <a:xfrm>
          <a:off x="0" y="0"/>
          <a:ext cx="0" cy="0"/>
          <a:chOff x="0" y="0"/>
          <a:chExt cx="0" cy="0"/>
        </a:xfrm>
      </p:grpSpPr>
      <p:sp>
        <p:nvSpPr>
          <p:cNvPr id="179" name="Rectangle 1"/>
          <p:cNvSpPr txBox="1"/>
          <p:nvPr/>
        </p:nvSpPr>
        <p:spPr>
          <a:xfrm>
            <a:off x="206742" y="116632"/>
            <a:ext cx="8386005"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sz="4400">
                <a:solidFill>
                  <a:srgbClr val="FFFFFF"/>
                </a:solidFill>
              </a:defRPr>
            </a:pPr>
            <a:r>
              <a:t>How can I improve my child’s</a:t>
            </a:r>
          </a:p>
          <a:p>
            <a:pPr>
              <a:defRPr sz="4400">
                <a:solidFill>
                  <a:srgbClr val="FFFFFF"/>
                </a:solidFill>
              </a:defRPr>
            </a:pPr>
            <a:r>
              <a:t>knowledge of the world?</a:t>
            </a:r>
          </a:p>
        </p:txBody>
      </p:sp>
      <p:pic>
        <p:nvPicPr>
          <p:cNvPr id="180" name="Picture 2" descr="Picture 2"/>
          <p:cNvPicPr>
            <a:picLocks noChangeAspect="1"/>
          </p:cNvPicPr>
          <p:nvPr/>
        </p:nvPicPr>
        <p:blipFill>
          <a:blip r:embed="rId3">
            <a:extLst/>
          </a:blip>
          <a:stretch>
            <a:fillRect/>
          </a:stretch>
        </p:blipFill>
        <p:spPr>
          <a:xfrm>
            <a:off x="7380312" y="1052736"/>
            <a:ext cx="1481075" cy="1481075"/>
          </a:xfrm>
          <a:prstGeom prst="rect">
            <a:avLst/>
          </a:prstGeom>
          <a:ln w="12700">
            <a:miter lim="400000"/>
          </a:ln>
        </p:spPr>
      </p:pic>
      <p:pic>
        <p:nvPicPr>
          <p:cNvPr id="181" name="Picture 3" descr="Picture 3"/>
          <p:cNvPicPr>
            <a:picLocks noChangeAspect="1"/>
          </p:cNvPicPr>
          <p:nvPr/>
        </p:nvPicPr>
        <p:blipFill>
          <a:blip r:embed="rId4">
            <a:extLst/>
          </a:blip>
          <a:stretch>
            <a:fillRect/>
          </a:stretch>
        </p:blipFill>
        <p:spPr>
          <a:xfrm>
            <a:off x="6683499" y="3140967"/>
            <a:ext cx="2316759" cy="612373"/>
          </a:xfrm>
          <a:prstGeom prst="rect">
            <a:avLst/>
          </a:prstGeom>
          <a:ln w="12700">
            <a:miter lim="400000"/>
          </a:ln>
        </p:spPr>
      </p:pic>
      <p:sp>
        <p:nvSpPr>
          <p:cNvPr id="182" name="TextBox 2"/>
          <p:cNvSpPr txBox="1"/>
          <p:nvPr/>
        </p:nvSpPr>
        <p:spPr>
          <a:xfrm>
            <a:off x="441256" y="1453920"/>
            <a:ext cx="6328998" cy="496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2000">
                <a:solidFill>
                  <a:srgbClr val="FFFFFF"/>
                </a:solidFill>
              </a:defRPr>
            </a:pPr>
            <a:r>
              <a:t>To be able to understand texts children need to make connections to real life or to other things they have read or seen.</a:t>
            </a:r>
          </a:p>
          <a:p>
            <a:pPr>
              <a:defRPr sz="2000">
                <a:solidFill>
                  <a:srgbClr val="FFFFFF"/>
                </a:solidFill>
              </a:defRPr>
            </a:pPr>
            <a:r>
              <a:t>As your child experiences new things their knowledge of the world grows. It is important to talk to them about the things around them and to relate their experiences to others. Try to encourage your child to read non-fiction texts too. The ‘First News’ and ‘The Week’ is a great resource and fun to read! Also watching ‘Newsround’ can help with their general knowledge.</a:t>
            </a:r>
          </a:p>
          <a:p>
            <a:pPr>
              <a:defRPr sz="2000">
                <a:solidFill>
                  <a:srgbClr val="FFFFFF"/>
                </a:solidFill>
              </a:defRPr>
            </a:pPr>
          </a:p>
          <a:p>
            <a:pPr>
              <a:defRPr sz="2000">
                <a:solidFill>
                  <a:srgbClr val="FFFFFF"/>
                </a:solidFill>
              </a:defRPr>
            </a:pPr>
            <a:r>
              <a:t>The more we get children to read or experience, the better their understanding will be. </a:t>
            </a:r>
            <a:endParaRPr b="1"/>
          </a:p>
          <a:p>
            <a:pPr>
              <a:defRPr b="1" sz="2000">
                <a:solidFill>
                  <a:srgbClr val="FFFFFF"/>
                </a:solidFill>
              </a:defRPr>
            </a:pPr>
            <a:r>
              <a:t>Ask questions, encourage them to ask you!</a:t>
            </a:r>
          </a:p>
        </p:txBody>
      </p:sp>
      <p:pic>
        <p:nvPicPr>
          <p:cNvPr id="183" name="Picture 2" descr="Picture 2"/>
          <p:cNvPicPr>
            <a:picLocks noChangeAspect="1"/>
          </p:cNvPicPr>
          <p:nvPr/>
        </p:nvPicPr>
        <p:blipFill>
          <a:blip r:embed="rId5">
            <a:extLst/>
          </a:blip>
          <a:stretch>
            <a:fillRect/>
          </a:stretch>
        </p:blipFill>
        <p:spPr>
          <a:xfrm>
            <a:off x="6815973" y="3936998"/>
            <a:ext cx="2171859" cy="1396196"/>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Autumn">
  <a:themeElements>
    <a:clrScheme name="Autumn">
      <a:dk1>
        <a:srgbClr val="000000"/>
      </a:dk1>
      <a:lt1>
        <a:srgbClr val="FFFFFF"/>
      </a:lt1>
      <a:dk2>
        <a:srgbClr val="A7A7A7"/>
      </a:dk2>
      <a:lt2>
        <a:srgbClr val="535353"/>
      </a:lt2>
      <a:accent1>
        <a:srgbClr val="ED4600"/>
      </a:accent1>
      <a:accent2>
        <a:srgbClr val="C4D73F"/>
      </a:accent2>
      <a:accent3>
        <a:srgbClr val="FFCE2D"/>
      </a:accent3>
      <a:accent4>
        <a:srgbClr val="FFA600"/>
      </a:accent4>
      <a:accent5>
        <a:srgbClr val="ED5E00"/>
      </a:accent5>
      <a:accent6>
        <a:srgbClr val="C62D03"/>
      </a:accent6>
      <a:hlink>
        <a:srgbClr val="0000FF"/>
      </a:hlink>
      <a:folHlink>
        <a:srgbClr val="FF00FF"/>
      </a:folHlink>
    </a:clrScheme>
    <a:fontScheme name="Autumn">
      <a:majorFont>
        <a:latin typeface="Helvetica"/>
        <a:ea typeface="Helvetica"/>
        <a:cs typeface="Helvetica"/>
      </a:majorFont>
      <a:minorFont>
        <a:latin typeface="Verdana"/>
        <a:ea typeface="Verdana"/>
        <a:cs typeface="Verdana"/>
      </a:minorFont>
    </a:fontScheme>
    <a:fmtScheme name="Autum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45000"/>
              </a:srgbClr>
            </a:outerShdw>
          </a:effectLst>
        </a:effectStyle>
        <a:effectStyle>
          <a:effectLst>
            <a:outerShdw sx="100000" sy="100000" kx="0" ky="0" algn="b" rotWithShape="0" blurRad="38100" dist="25400" dir="5400000">
              <a:srgbClr val="000000">
                <a:alpha val="4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4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Autumn">
  <a:themeElements>
    <a:clrScheme name="Autumn">
      <a:dk1>
        <a:srgbClr val="000000"/>
      </a:dk1>
      <a:lt1>
        <a:srgbClr val="FFFFFF"/>
      </a:lt1>
      <a:dk2>
        <a:srgbClr val="A7A7A7"/>
      </a:dk2>
      <a:lt2>
        <a:srgbClr val="535353"/>
      </a:lt2>
      <a:accent1>
        <a:srgbClr val="ED4600"/>
      </a:accent1>
      <a:accent2>
        <a:srgbClr val="C4D73F"/>
      </a:accent2>
      <a:accent3>
        <a:srgbClr val="FFCE2D"/>
      </a:accent3>
      <a:accent4>
        <a:srgbClr val="FFA600"/>
      </a:accent4>
      <a:accent5>
        <a:srgbClr val="ED5E00"/>
      </a:accent5>
      <a:accent6>
        <a:srgbClr val="C62D03"/>
      </a:accent6>
      <a:hlink>
        <a:srgbClr val="0000FF"/>
      </a:hlink>
      <a:folHlink>
        <a:srgbClr val="FF00FF"/>
      </a:folHlink>
    </a:clrScheme>
    <a:fontScheme name="Autumn">
      <a:majorFont>
        <a:latin typeface="Helvetica"/>
        <a:ea typeface="Helvetica"/>
        <a:cs typeface="Helvetica"/>
      </a:majorFont>
      <a:minorFont>
        <a:latin typeface="Verdana"/>
        <a:ea typeface="Verdana"/>
        <a:cs typeface="Verdana"/>
      </a:minorFont>
    </a:fontScheme>
    <a:fmtScheme name="Autum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45000"/>
              </a:srgbClr>
            </a:outerShdw>
          </a:effectLst>
        </a:effectStyle>
        <a:effectStyle>
          <a:effectLst>
            <a:outerShdw sx="100000" sy="100000" kx="0" ky="0" algn="b" rotWithShape="0" blurRad="38100" dist="25400" dir="5400000">
              <a:srgbClr val="000000">
                <a:alpha val="45000"/>
              </a:srgbClr>
            </a:outerShdw>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9050" cap="rnd">
          <a:solidFill>
            <a:schemeClr val="accent1"/>
          </a:solidFill>
          <a:prstDash val="solid"/>
          <a:round/>
        </a:ln>
        <a:effectLst>
          <a:outerShdw sx="100000" sy="100000" kx="0" ky="0" algn="b" rotWithShape="0" blurRad="38100" dist="25400" dir="5400000">
            <a:srgbClr val="000000">
              <a:alpha val="4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9050" cap="rnd">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Verdan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